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slides/slide95.xml" ContentType="application/vnd.openxmlformats-officedocument.presentationml.slide+xml"/>
  <Override PartName="/ppt/slides/slide88.xml" ContentType="application/vnd.openxmlformats-officedocument.presentationml.slide+xml"/>
  <Override PartName="/ppt/slides/slide87.xml" ContentType="application/vnd.openxmlformats-officedocument.presentationml.slide+xml"/>
  <Override PartName="/ppt/slides/slide86.xml" ContentType="application/vnd.openxmlformats-officedocument.presentationml.slide+xml"/>
  <Override PartName="/ppt/slides/slide85.xml" ContentType="application/vnd.openxmlformats-officedocument.presentationml.slide+xml"/>
  <Override PartName="/ppt/slides/slide84.xml" ContentType="application/vnd.openxmlformats-officedocument.presentationml.slide+xml"/>
  <Override PartName="/ppt/slides/slide83.xml" ContentType="application/vnd.openxmlformats-officedocument.presentationml.slide+xml"/>
  <Override PartName="/ppt/slides/slide82.xml" ContentType="application/vnd.openxmlformats-officedocument.presentationml.slide+xml"/>
  <Override PartName="/ppt/slides/slide81.xml" ContentType="application/vnd.openxmlformats-officedocument.presentationml.slide+xml"/>
  <Override PartName="/ppt/slides/slide80.xml" ContentType="application/vnd.openxmlformats-officedocument.presentationml.slide+xml"/>
  <Override PartName="/ppt/slides/slide78.xml" ContentType="application/vnd.openxmlformats-officedocument.presentationml.slide+xml"/>
  <Override PartName="/ppt/slides/slide77.xml" ContentType="application/vnd.openxmlformats-officedocument.presentationml.slide+xml"/>
  <Override PartName="/ppt/slides/slide76.xml" ContentType="application/vnd.openxmlformats-officedocument.presentationml.slide+xml"/>
  <Override PartName="/ppt/slides/slide75.xml" ContentType="application/vnd.openxmlformats-officedocument.presentationml.slide+xml"/>
  <Override PartName="/ppt/slides/slide74.xml" ContentType="application/vnd.openxmlformats-officedocument.presentationml.slide+xml"/>
  <Override PartName="/ppt/slides/slide73.xml" ContentType="application/vnd.openxmlformats-officedocument.presentationml.slide+xml"/>
  <Override PartName="/ppt/slides/slide72.xml" ContentType="application/vnd.openxmlformats-officedocument.presentationml.slide+xml"/>
  <Override PartName="/ppt/slides/slide71.xml" ContentType="application/vnd.openxmlformats-officedocument.presentationml.slide+xml"/>
  <Override PartName="/ppt/slides/slide70.xml" ContentType="application/vnd.openxmlformats-officedocument.presentationml.slide+xml"/>
  <Override PartName="/ppt/slides/slide68.xml" ContentType="application/vnd.openxmlformats-officedocument.presentationml.slide+xml"/>
  <Override PartName="/ppt/slides/slide67.xml" ContentType="application/vnd.openxmlformats-officedocument.presentationml.slide+xml"/>
  <Override PartName="/ppt/slides/slide66.xml" ContentType="application/vnd.openxmlformats-officedocument.presentationml.slide+xml"/>
  <Override PartName="/ppt/slides/slide65.xml" ContentType="application/vnd.openxmlformats-officedocument.presentationml.slide+xml"/>
  <Override PartName="/ppt/slides/slide64.xml" ContentType="application/vnd.openxmlformats-officedocument.presentationml.slide+xml"/>
  <Override PartName="/ppt/slides/slide63.xml" ContentType="application/vnd.openxmlformats-officedocument.presentationml.slide+xml"/>
  <Override PartName="/ppt/slides/slide62.xml" ContentType="application/vnd.openxmlformats-officedocument.presentationml.slide+xml"/>
  <Override PartName="/ppt/slides/slide61.xml" ContentType="application/vnd.openxmlformats-officedocument.presentationml.slide+xml"/>
  <Override PartName="/ppt/slides/slide60.xml" ContentType="application/vnd.openxmlformats-officedocument.presentationml.slide+xml"/>
  <Override PartName="/ppt/slides/slide59.xml" ContentType="application/vnd.openxmlformats-officedocument.presentationml.slide+xml"/>
  <Override PartName="/ppt/slides/slide58.xml" ContentType="application/vnd.openxmlformats-officedocument.presentationml.slide+xml"/>
  <Override PartName="/ppt/slides/slide49.xml" ContentType="application/vnd.openxmlformats-officedocument.presentationml.slide+xml"/>
  <Override PartName="/ppt/slides/slide48.xml" ContentType="application/vnd.openxmlformats-officedocument.presentationml.slide+xml"/>
  <Override PartName="/ppt/slides/slide47.xml" ContentType="application/vnd.openxmlformats-officedocument.presentationml.slide+xml"/>
  <Override PartName="/ppt/slides/slide93.xml" ContentType="application/vnd.openxmlformats-officedocument.presentationml.slide+xml"/>
  <Override PartName="/ppt/slides/slide18.xml" ContentType="application/vnd.openxmlformats-officedocument.presentationml.slide+xml"/>
  <Override PartName="/ppt/slides/slide92.xml" ContentType="application/vnd.openxmlformats-officedocument.presentationml.slide+xml"/>
  <Override PartName="/ppt/slides/slide17.xml" ContentType="application/vnd.openxmlformats-officedocument.presentationml.slide+xml"/>
  <Override PartName="/ppt/slides/slide91.xml" ContentType="application/vnd.openxmlformats-officedocument.presentationml.slide+xml"/>
  <Override PartName="/ppt/slides/slide16.xml" ContentType="application/vnd.openxmlformats-officedocument.presentationml.slide+xml"/>
  <Override PartName="/ppt/slides/slide90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57.xml" ContentType="application/vnd.openxmlformats-officedocument.presentationml.slide+xml"/>
  <Override PartName="/ppt/slides/slide9.xml" ContentType="application/vnd.openxmlformats-officedocument.presentationml.slide+xml"/>
  <Override PartName="/ppt/slides/slide52.xml" ContentType="application/vnd.openxmlformats-officedocument.presentationml.slide+xml"/>
  <Override PartName="/ppt/slides/slide4.xml" ContentType="application/vnd.openxmlformats-officedocument.presentationml.slide+xml"/>
  <Override PartName="/ppt/slides/slide26.xml" ContentType="application/vnd.openxmlformats-officedocument.presentationml.slide+xml"/>
  <Override PartName="/ppt/slides/slide51.xml" ContentType="application/vnd.openxmlformats-officedocument.presentationml.slide+xml"/>
  <Override PartName="/ppt/slides/slide3.xml" ContentType="application/vnd.openxmlformats-officedocument.presentationml.slide+xml"/>
  <Override PartName="/ppt/slides/slide25.xml" ContentType="application/vnd.openxmlformats-officedocument.presentationml.slide+xml"/>
  <Override PartName="/ppt/slides/slide50.xml" ContentType="application/vnd.openxmlformats-officedocument.presentationml.slide+xml"/>
  <Override PartName="/ppt/slides/slide2.xml" ContentType="application/vnd.openxmlformats-officedocument.presentationml.slide+xml"/>
  <Override PartName="/ppt/slides/slide24.xml" ContentType="application/vnd.openxmlformats-officedocument.presentationml.slide+xml"/>
  <Override PartName="/ppt/slides/slide94.xml" ContentType="application/vnd.openxmlformats-officedocument.presentationml.slide+xml"/>
  <Override PartName="/ppt/slides/slide19.xml" ContentType="application/vnd.openxmlformats-officedocument.presentationml.slide+xml"/>
  <Override PartName="/ppt/slides/slide1.xml" ContentType="application/vnd.openxmlformats-officedocument.presentationml.slide+xml"/>
  <Override PartName="/ppt/slides/slide23.xml" ContentType="application/vnd.openxmlformats-officedocument.presentationml.slide+xml"/>
  <Override PartName="/ppt/slides/slide69.xml" ContentType="application/vnd.openxmlformats-officedocument.presentationml.slide+xml"/>
  <Override PartName="/ppt/slides/slide10.xml" ContentType="application/vnd.openxmlformats-officedocument.presentationml.slide+xml"/>
  <Override PartName="/ppt/slides/slide56.xml" ContentType="application/vnd.openxmlformats-officedocument.presentationml.slide+xml"/>
  <Override PartName="/ppt/slides/slide8.xml" ContentType="application/vnd.openxmlformats-officedocument.presentationml.slide+xml"/>
  <Override PartName="/ppt/slides/_rels/slide89.xml.rels" ContentType="application/vnd.openxmlformats-package.relationships+xml"/>
  <Override PartName="/ppt/slides/_rels/slide88.xml.rels" ContentType="application/vnd.openxmlformats-package.relationships+xml"/>
  <Override PartName="/ppt/slides/_rels/slide87.xml.rels" ContentType="application/vnd.openxmlformats-package.relationships+xml"/>
  <Override PartName="/ppt/slides/_rels/slide78.xml.rels" ContentType="application/vnd.openxmlformats-package.relationships+xml"/>
  <Override PartName="/ppt/slides/_rels/slide76.xml.rels" ContentType="application/vnd.openxmlformats-package.relationships+xml"/>
  <Override PartName="/ppt/slides/_rels/slide75.xml.rels" ContentType="application/vnd.openxmlformats-package.relationships+xml"/>
  <Override PartName="/ppt/slides/_rels/slide74.xml.rels" ContentType="application/vnd.openxmlformats-package.relationships+xml"/>
  <Override PartName="/ppt/slides/_rels/slide73.xml.rels" ContentType="application/vnd.openxmlformats-package.relationships+xml"/>
  <Override PartName="/ppt/slides/_rels/slide72.xml.rels" ContentType="application/vnd.openxmlformats-package.relationships+xml"/>
  <Override PartName="/ppt/slides/_rels/slide71.xml.rels" ContentType="application/vnd.openxmlformats-package.relationships+xml"/>
  <Override PartName="/ppt/slides/_rels/slide67.xml.rels" ContentType="application/vnd.openxmlformats-package.relationships+xml"/>
  <Override PartName="/ppt/slides/_rels/slide66.xml.rels" ContentType="application/vnd.openxmlformats-package.relationships+xml"/>
  <Override PartName="/ppt/slides/_rels/slide65.xml.rels" ContentType="application/vnd.openxmlformats-package.relationships+xml"/>
  <Override PartName="/ppt/slides/_rels/slide64.xml.rels" ContentType="application/vnd.openxmlformats-package.relationships+xml"/>
  <Override PartName="/ppt/slides/_rels/slide63.xml.rels" ContentType="application/vnd.openxmlformats-package.relationships+xml"/>
  <Override PartName="/ppt/slides/_rels/slide62.xml.rels" ContentType="application/vnd.openxmlformats-package.relationships+xml"/>
  <Override PartName="/ppt/slides/_rels/slide61.xml.rels" ContentType="application/vnd.openxmlformats-package.relationships+xml"/>
  <Override PartName="/ppt/slides/_rels/slide79.xml.rels" ContentType="application/vnd.openxmlformats-package.relationships+xml"/>
  <Override PartName="/ppt/slides/_rels/slide60.xml.rels" ContentType="application/vnd.openxmlformats-package.relationships+xml"/>
  <Override PartName="/ppt/slides/_rels/slide59.xml.rels" ContentType="application/vnd.openxmlformats-package.relationships+xml"/>
  <Override PartName="/ppt/slides/_rels/slide57.xml.rels" ContentType="application/vnd.openxmlformats-package.relationships+xml"/>
  <Override PartName="/ppt/slides/_rels/slide56.xml.rels" ContentType="application/vnd.openxmlformats-package.relationships+xml"/>
  <Override PartName="/ppt/slides/_rels/slide55.xml.rels" ContentType="application/vnd.openxmlformats-package.relationships+xml"/>
  <Override PartName="/ppt/slides/_rels/slide54.xml.rels" ContentType="application/vnd.openxmlformats-package.relationships+xml"/>
  <Override PartName="/ppt/slides/_rels/slide53.xml.rels" ContentType="application/vnd.openxmlformats-package.relationships+xml"/>
  <Override PartName="/ppt/slides/_rels/slide52.xml.rels" ContentType="application/vnd.openxmlformats-package.relationships+xml"/>
  <Override PartName="/ppt/slides/_rels/slide49.xml.rels" ContentType="application/vnd.openxmlformats-package.relationships+xml"/>
  <Override PartName="/ppt/slides/_rels/slide48.xml.rels" ContentType="application/vnd.openxmlformats-package.relationships+xml"/>
  <Override PartName="/ppt/slides/_rels/slide47.xml.rels" ContentType="application/vnd.openxmlformats-package.relationships+xml"/>
  <Override PartName="/ppt/slides/_rels/slide21.xml.rels" ContentType="application/vnd.openxmlformats-package.relationships+xml"/>
  <Override PartName="/ppt/slides/_rels/slide32.xml.rels" ContentType="application/vnd.openxmlformats-package.relationships+xml"/>
  <Override PartName="/ppt/slides/_rels/slide20.xml.rels" ContentType="application/vnd.openxmlformats-package.relationships+xml"/>
  <Override PartName="/ppt/slides/_rels/slide31.xml.rels" ContentType="application/vnd.openxmlformats-package.relationships+xml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_rels/slide80.xml.rels" ContentType="application/vnd.openxmlformats-package.relationships+xml"/>
  <Override PartName="/ppt/slides/_rels/slide22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69.xml.rels" ContentType="application/vnd.openxmlformats-package.relationships+xml"/>
  <Override PartName="/ppt/slides/_rels/slide50.xml.rels" ContentType="application/vnd.openxmlformats-package.relationships+xml"/>
  <Override PartName="/ppt/slides/_rels/slide5.xml.rels" ContentType="application/vnd.openxmlformats-package.relationships+xml"/>
  <Override PartName="/ppt/slides/_rels/slide27.xml.rels" ContentType="application/vnd.openxmlformats-package.relationships+xml"/>
  <Override PartName="/ppt/slides/_rels/slide90.xml.rels" ContentType="application/vnd.openxmlformats-package.relationships+xml"/>
  <Override PartName="/ppt/slides/_rels/slide19.xml.rels" ContentType="application/vnd.openxmlformats-package.relationships+xml"/>
  <Override PartName="/ppt/slides/_rels/slide70.xml.rels" ContentType="application/vnd.openxmlformats-package.relationships+xml"/>
  <Override PartName="/ppt/slides/_rels/slide12.xml.rels" ContentType="application/vnd.openxmlformats-package.relationships+xml"/>
  <Override PartName="/ppt/slides/_rels/slide68.xml.rels" ContentType="application/vnd.openxmlformats-package.relationships+xml"/>
  <Override PartName="/ppt/slides/_rels/slide4.xml.rels" ContentType="application/vnd.openxmlformats-package.relationships+xml"/>
  <Override PartName="/ppt/slides/_rels/slide18.xml.rels" ContentType="application/vnd.openxmlformats-package.relationships+xml"/>
  <Override PartName="/ppt/slides/_rels/slide11.xml.rels" ContentType="application/vnd.openxmlformats-package.relationships+xml"/>
  <Override PartName="/ppt/slides/_rels/slide3.xml.rels" ContentType="application/vnd.openxmlformats-package.relationships+xml"/>
  <Override PartName="/ppt/slides/_rels/slide25.xml.rels" ContentType="application/vnd.openxmlformats-package.relationships+xml"/>
  <Override PartName="/ppt/slides/_rels/slide83.xml.rels" ContentType="application/vnd.openxmlformats-package.relationships+xml"/>
  <Override PartName="/ppt/slides/_rels/slide51.xml.rels" ContentType="application/vnd.openxmlformats-package.relationships+xml"/>
  <Override PartName="/ppt/slides/_rels/slide6.xml.rels" ContentType="application/vnd.openxmlformats-package.relationships+xml"/>
  <Override PartName="/ppt/slides/_rels/slide28.xml.rels" ContentType="application/vnd.openxmlformats-package.relationships+xml"/>
  <Override PartName="/ppt/slides/_rels/slide84.xml.rels" ContentType="application/vnd.openxmlformats-package.relationships+xml"/>
  <Override PartName="/ppt/slides/_rels/slide7.xml.rels" ContentType="application/vnd.openxmlformats-package.relationships+xml"/>
  <Override PartName="/ppt/slides/_rels/slide1.xml.rels" ContentType="application/vnd.openxmlformats-package.relationships+xml"/>
  <Override PartName="/ppt/slides/_rels/slide81.xml.rels" ContentType="application/vnd.openxmlformats-package.relationships+xml"/>
  <Override PartName="/ppt/slides/_rels/slide23.xml.rels" ContentType="application/vnd.openxmlformats-package.relationships+xml"/>
  <Override PartName="/ppt/slides/_rels/slide85.xml.rels" ContentType="application/vnd.openxmlformats-package.relationships+xml"/>
  <Override PartName="/ppt/slides/_rels/slide8.xml.rels" ContentType="application/vnd.openxmlformats-package.relationships+xml"/>
  <Override PartName="/ppt/slides/_rels/slide2.xml.rels" ContentType="application/vnd.openxmlformats-package.relationships+xml"/>
  <Override PartName="/ppt/slides/_rels/slide82.xml.rels" ContentType="application/vnd.openxmlformats-package.relationships+xml"/>
  <Override PartName="/ppt/slides/_rels/slide24.xml.rels" ContentType="application/vnd.openxmlformats-package.relationships+xml"/>
  <Override PartName="/ppt/slides/_rels/slide86.xml.rels" ContentType="application/vnd.openxmlformats-package.relationships+xml"/>
  <Override PartName="/ppt/slides/_rels/slide9.xml.rels" ContentType="application/vnd.openxmlformats-package.relationships+xml"/>
  <Override PartName="/ppt/slides/_rels/slide17.xml.rels" ContentType="application/vnd.openxmlformats-package.relationships+xml"/>
  <Override PartName="/ppt/slides/_rels/slide29.xml.rels" ContentType="application/vnd.openxmlformats-package.relationships+xml"/>
  <Override PartName="/ppt/slides/_rels/slide10.xml.rels" ContentType="application/vnd.openxmlformats-package.relationships+xml"/>
  <Override PartName="/ppt/slides/_rels/slide58.xml.rels" ContentType="application/vnd.openxmlformats-package.relationships+xml"/>
  <Override PartName="/ppt/slides/_rels/slide26.xml.rels" ContentType="application/vnd.openxmlformats-package.relationships+xml"/>
  <Override PartName="/ppt/slides/_rels/slide30.xml.rels" ContentType="application/vnd.openxmlformats-package.relationships+xml"/>
  <Override PartName="/ppt/slides/_rels/slide91.xml.rels" ContentType="application/vnd.openxmlformats-package.relationships+xml"/>
  <Override PartName="/ppt/slides/_rels/slide33.xml.rels" ContentType="application/vnd.openxmlformats-package.relationships+xml"/>
  <Override PartName="/ppt/slides/_rels/slide44.xml.rels" ContentType="application/vnd.openxmlformats-package.relationships+xml"/>
  <Override PartName="/ppt/slides/_rels/slide92.xml.rels" ContentType="application/vnd.openxmlformats-package.relationships+xml"/>
  <Override PartName="/ppt/slides/_rels/slide34.xml.rels" ContentType="application/vnd.openxmlformats-package.relationships+xml"/>
  <Override PartName="/ppt/slides/_rels/slide77.xml.rels" ContentType="application/vnd.openxmlformats-package.relationships+xml"/>
  <Override PartName="/ppt/slides/_rels/slide45.xml.rels" ContentType="application/vnd.openxmlformats-package.relationships+xml"/>
  <Override PartName="/ppt/slides/_rels/slide93.xml.rels" ContentType="application/vnd.openxmlformats-package.relationships+xml"/>
  <Override PartName="/ppt/slides/_rels/slide35.xml.rels" ContentType="application/vnd.openxmlformats-package.relationships+xml"/>
  <Override PartName="/ppt/slides/_rels/slide94.xml.rels" ContentType="application/vnd.openxmlformats-package.relationships+xml"/>
  <Override PartName="/ppt/slides/_rels/slide36.xml.rels" ContentType="application/vnd.openxmlformats-package.relationships+xml"/>
  <Override PartName="/ppt/slides/_rels/slide95.xml.rels" ContentType="application/vnd.openxmlformats-package.relationships+xml"/>
  <Override PartName="/ppt/slides/_rels/slide37.xml.rels" ContentType="application/vnd.openxmlformats-package.relationships+xml"/>
  <Override PartName="/ppt/slides/_rels/slide38.xml.rels" ContentType="application/vnd.openxmlformats-package.relationships+xml"/>
  <Override PartName="/ppt/slides/_rels/slide39.xml.rels" ContentType="application/vnd.openxmlformats-package.relationships+xml"/>
  <Override PartName="/ppt/slides/_rels/slide40.xml.rels" ContentType="application/vnd.openxmlformats-package.relationships+xml"/>
  <Override PartName="/ppt/slides/_rels/slide41.xml.rels" ContentType="application/vnd.openxmlformats-package.relationships+xml"/>
  <Override PartName="/ppt/slides/_rels/slide42.xml.rels" ContentType="application/vnd.openxmlformats-package.relationships+xml"/>
  <Override PartName="/ppt/slides/_rels/slide43.xml.rels" ContentType="application/vnd.openxmlformats-package.relationships+xml"/>
  <Override PartName="/ppt/slides/_rels/slide46.xml.rels" ContentType="application/vnd.openxmlformats-package.relationships+xml"/>
  <Override PartName="/ppt/slides/slide53.xml" ContentType="application/vnd.openxmlformats-officedocument.presentationml.slide+xml"/>
  <Override PartName="/ppt/slides/slide5.xml" ContentType="application/vnd.openxmlformats-officedocument.presentationml.slide+xml"/>
  <Override PartName="/ppt/slides/slide27.xml" ContentType="application/vnd.openxmlformats-officedocument.presentationml.slide+xml"/>
  <Override PartName="/ppt/slides/slide79.xml" ContentType="application/vnd.openxmlformats-officedocument.presentationml.slide+xml"/>
  <Override PartName="/ppt/slides/slide20.xml" ContentType="application/vnd.openxmlformats-officedocument.presentationml.slide+xml"/>
  <Override PartName="/ppt/slides/slide54.xml" ContentType="application/vnd.openxmlformats-officedocument.presentationml.slide+xml"/>
  <Override PartName="/ppt/slides/slide6.xml" ContentType="application/vnd.openxmlformats-officedocument.presentationml.slide+xml"/>
  <Override PartName="/ppt/slides/slide28.xml" ContentType="application/vnd.openxmlformats-officedocument.presentationml.slide+xml"/>
  <Override PartName="/ppt/slides/slide21.xml" ContentType="application/vnd.openxmlformats-officedocument.presentationml.slide+xml"/>
  <Override PartName="/ppt/slides/slide55.xml" ContentType="application/vnd.openxmlformats-officedocument.presentationml.slide+xml"/>
  <Override PartName="/ppt/slides/slide7.xml" ContentType="application/vnd.openxmlformats-officedocument.presentationml.slide+xml"/>
  <Override PartName="/ppt/slides/slide29.xml" ContentType="application/vnd.openxmlformats-officedocument.presentationml.slide+xml"/>
  <Override PartName="/ppt/slides/slide22.xml" ContentType="application/vnd.openxmlformats-officedocument.presentationml.slide+xml"/>
  <Override PartName="/ppt/slides/slide8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_rels/presentation.xml.rels" ContentType="application/vnd.openxmlformats-package.relationships+xml"/>
  <Override PartName="/ppt/media/image99.png" ContentType="image/png"/>
  <Override PartName="/ppt/media/image98.png" ContentType="image/png"/>
  <Override PartName="/ppt/media/image97.png" ContentType="image/png"/>
  <Override PartName="/ppt/media/image46.png" ContentType="image/png"/>
  <Override PartName="/ppt/media/image45.png" ContentType="image/png"/>
  <Override PartName="/ppt/media/image44.png" ContentType="image/png"/>
  <Override PartName="/ppt/media/image43.png" ContentType="image/png"/>
  <Override PartName="/ppt/media/image42.png" ContentType="image/png"/>
  <Override PartName="/ppt/media/image41.png" ContentType="image/png"/>
  <Override PartName="/ppt/media/image40.png" ContentType="image/png"/>
  <Override PartName="/ppt/media/image35.png" ContentType="image/png"/>
  <Override PartName="/ppt/media/image34.png" ContentType="image/png"/>
  <Override PartName="/ppt/media/image33.png" ContentType="image/png"/>
  <Override PartName="/ppt/media/image32.png" ContentType="image/png"/>
  <Override PartName="/ppt/media/image31.png" ContentType="image/png"/>
  <Override PartName="/ppt/media/image30.png" ContentType="image/png"/>
  <Override PartName="/ppt/media/image89.png" ContentType="image/png"/>
  <Override PartName="/ppt/media/image29.png" ContentType="image/png"/>
  <Override PartName="/ppt/media/image28.png" ContentType="image/png"/>
  <Override PartName="/ppt/media/image27.png" ContentType="image/png"/>
  <Override PartName="/ppt/media/image26.png" ContentType="image/png"/>
  <Override PartName="/ppt/media/image25.png" ContentType="image/png"/>
  <Override PartName="/ppt/media/image24.png" ContentType="image/png"/>
  <Override PartName="/ppt/media/image59.png" ContentType="image/png"/>
  <Override PartName="/ppt/media/image10.png" ContentType="image/png"/>
  <Override PartName="/ppt/media/image69.png" ContentType="image/png"/>
  <Override PartName="/ppt/media/image23.png" ContentType="image/png"/>
  <Override PartName="/ppt/media/image58.png" ContentType="image/png"/>
  <Override PartName="/ppt/media/image36.png" ContentType="image/png"/>
  <Override PartName="/ppt/media/image1.png" ContentType="image/png"/>
  <Override PartName="/ppt/media/image51.png" ContentType="image/png"/>
  <Override PartName="/ppt/media/image56.png" ContentType="image/png"/>
  <Override PartName="/ppt/media/image21.png" ContentType="image/png"/>
  <Override PartName="/ppt/media/image37.png" ContentType="image/png"/>
  <Override PartName="/ppt/media/image2.png" ContentType="image/png"/>
  <Override PartName="/ppt/media/image52.png" ContentType="image/png"/>
  <Override PartName="/ppt/media/image57.png" ContentType="image/png"/>
  <Override PartName="/ppt/media/image22.png" ContentType="image/png"/>
  <Override PartName="/ppt/media/image38.png" ContentType="image/png"/>
  <Override PartName="/ppt/media/image3.png" ContentType="image/png"/>
  <Override PartName="/ppt/media/image53.png" ContentType="image/png"/>
  <Override PartName="/ppt/media/image39.png" ContentType="image/png"/>
  <Override PartName="/ppt/media/image4.png" ContentType="image/png"/>
  <Override PartName="/ppt/media/image54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6.png" ContentType="image/png"/>
  <Override PartName="/ppt/media/image91.png" ContentType="image/png"/>
  <Override PartName="/ppt/media/image17.png" ContentType="image/png"/>
  <Override PartName="/ppt/media/image7.png" ContentType="image/png"/>
  <Override PartName="/ppt/media/image92.png" ContentType="image/png"/>
  <Override PartName="/ppt/media/image18.png" ContentType="image/png"/>
  <Override PartName="/ppt/media/image8.png" ContentType="image/png"/>
  <Override PartName="/ppt/media/image93.png" ContentType="image/png"/>
  <Override PartName="/ppt/media/image19.png" ContentType="image/png"/>
  <Override PartName="/ppt/media/image9.png" ContentType="image/png"/>
  <Override PartName="/ppt/media/image94.png" ContentType="image/png"/>
  <Override PartName="/ppt/media/image90.png" ContentType="image/png"/>
  <Override PartName="/ppt/media/image5.png" ContentType="image/png"/>
  <Override PartName="/ppt/media/image55.png" ContentType="image/png"/>
  <Override PartName="/ppt/media/image20.png" ContentType="image/png"/>
  <Override PartName="/ppt/media/image79.png" ContentType="image/png"/>
  <Override PartName="/ppt/media/image47.png" ContentType="image/png"/>
  <Override PartName="/ppt/media/image48.png" ContentType="image/png"/>
  <Override PartName="/ppt/media/image49.png" ContentType="image/png"/>
  <Override PartName="/ppt/media/image50.png" ContentType="image/png"/>
  <Override PartName="/ppt/media/image60.png" ContentType="image/png"/>
  <Override PartName="/ppt/media/image61.png" ContentType="image/png"/>
  <Override PartName="/ppt/media/image62.png" ContentType="image/png"/>
  <Override PartName="/ppt/media/image63.png" ContentType="image/png"/>
  <Override PartName="/ppt/media/image64.png" ContentType="image/png"/>
  <Override PartName="/ppt/media/image65.png" ContentType="image/png"/>
  <Override PartName="/ppt/media/image66.png" ContentType="image/png"/>
  <Override PartName="/ppt/media/image67.png" ContentType="image/png"/>
  <Override PartName="/ppt/media/image68.png" ContentType="image/png"/>
  <Override PartName="/ppt/media/image70.png" ContentType="image/png"/>
  <Override PartName="/ppt/media/image71.png" ContentType="image/png"/>
  <Override PartName="/ppt/media/image72.png" ContentType="image/png"/>
  <Override PartName="/ppt/media/image73.png" ContentType="image/png"/>
  <Override PartName="/ppt/media/image74.png" ContentType="image/png"/>
  <Override PartName="/ppt/media/image75.png" ContentType="image/png"/>
  <Override PartName="/ppt/media/image76.png" ContentType="image/png"/>
  <Override PartName="/ppt/media/image77.png" ContentType="image/png"/>
  <Override PartName="/ppt/media/image78.png" ContentType="image/png"/>
  <Override PartName="/ppt/media/image80.png" ContentType="image/png"/>
  <Override PartName="/ppt/media/image81.png" ContentType="image/png"/>
  <Override PartName="/ppt/media/image82.png" ContentType="image/png"/>
  <Override PartName="/ppt/media/image83.png" ContentType="image/png"/>
  <Override PartName="/ppt/media/image84.png" ContentType="image/png"/>
  <Override PartName="/ppt/media/image85.png" ContentType="image/png"/>
  <Override PartName="/ppt/media/image86.png" ContentType="image/png"/>
  <Override PartName="/ppt/media/image87.png" ContentType="image/png"/>
  <Override PartName="/ppt/media/image88.png" ContentType="image/png"/>
  <Override PartName="/ppt/media/image100.png" ContentType="image/png"/>
  <Override PartName="/ppt/media/image95.png" ContentType="image/png"/>
  <Override PartName="/ppt/media/image96.png" ContentType="image/png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slideMaster5.xml" ContentType="application/vnd.openxmlformats-officedocument.presentationml.slideMaster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theme/theme5.xml" ContentType="application/vnd.openxmlformats-officedocument.theme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_rels/slideLayout60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6.xml.rels" ContentType="application/vnd.openxmlformats-package.relationships+xml"/>
  <Override PartName="/ppt/slideLayouts/slideLayout50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6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</p:sld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  <p:sldId id="275" r:id="rId26"/>
    <p:sldId id="276" r:id="rId27"/>
    <p:sldId id="277" r:id="rId28"/>
    <p:sldId id="278" r:id="rId29"/>
    <p:sldId id="279" r:id="rId30"/>
    <p:sldId id="280" r:id="rId31"/>
    <p:sldId id="281" r:id="rId32"/>
    <p:sldId id="282" r:id="rId33"/>
    <p:sldId id="283" r:id="rId34"/>
    <p:sldId id="284" r:id="rId35"/>
    <p:sldId id="285" r:id="rId36"/>
    <p:sldId id="286" r:id="rId37"/>
    <p:sldId id="287" r:id="rId38"/>
    <p:sldId id="288" r:id="rId39"/>
    <p:sldId id="289" r:id="rId40"/>
    <p:sldId id="290" r:id="rId41"/>
    <p:sldId id="291" r:id="rId42"/>
    <p:sldId id="292" r:id="rId43"/>
    <p:sldId id="293" r:id="rId44"/>
    <p:sldId id="294" r:id="rId45"/>
    <p:sldId id="295" r:id="rId46"/>
    <p:sldId id="296" r:id="rId47"/>
    <p:sldId id="297" r:id="rId48"/>
    <p:sldId id="298" r:id="rId49"/>
    <p:sldId id="299" r:id="rId50"/>
    <p:sldId id="300" r:id="rId51"/>
    <p:sldId id="301" r:id="rId52"/>
    <p:sldId id="302" r:id="rId53"/>
    <p:sldId id="303" r:id="rId54"/>
    <p:sldId id="304" r:id="rId55"/>
    <p:sldId id="305" r:id="rId56"/>
    <p:sldId id="306" r:id="rId57"/>
    <p:sldId id="307" r:id="rId58"/>
    <p:sldId id="308" r:id="rId59"/>
    <p:sldId id="309" r:id="rId60"/>
    <p:sldId id="310" r:id="rId61"/>
    <p:sldId id="311" r:id="rId62"/>
    <p:sldId id="312" r:id="rId63"/>
    <p:sldId id="313" r:id="rId64"/>
    <p:sldId id="314" r:id="rId65"/>
    <p:sldId id="315" r:id="rId66"/>
    <p:sldId id="316" r:id="rId67"/>
    <p:sldId id="317" r:id="rId68"/>
    <p:sldId id="318" r:id="rId69"/>
    <p:sldId id="319" r:id="rId70"/>
    <p:sldId id="320" r:id="rId71"/>
    <p:sldId id="321" r:id="rId72"/>
    <p:sldId id="322" r:id="rId73"/>
    <p:sldId id="323" r:id="rId74"/>
    <p:sldId id="324" r:id="rId75"/>
    <p:sldId id="325" r:id="rId76"/>
    <p:sldId id="326" r:id="rId77"/>
    <p:sldId id="327" r:id="rId78"/>
    <p:sldId id="328" r:id="rId79"/>
    <p:sldId id="329" r:id="rId80"/>
    <p:sldId id="330" r:id="rId81"/>
    <p:sldId id="331" r:id="rId82"/>
    <p:sldId id="332" r:id="rId83"/>
    <p:sldId id="333" r:id="rId84"/>
    <p:sldId id="334" r:id="rId85"/>
    <p:sldId id="335" r:id="rId86"/>
    <p:sldId id="336" r:id="rId87"/>
    <p:sldId id="337" r:id="rId88"/>
    <p:sldId id="338" r:id="rId89"/>
    <p:sldId id="339" r:id="rId90"/>
    <p:sldId id="340" r:id="rId91"/>
    <p:sldId id="341" r:id="rId92"/>
    <p:sldId id="342" r:id="rId93"/>
    <p:sldId id="343" r:id="rId94"/>
    <p:sldId id="344" r:id="rId95"/>
    <p:sldId id="345" r:id="rId96"/>
    <p:sldId id="346" r:id="rId97"/>
    <p:sldId id="347" r:id="rId98"/>
    <p:sldId id="348" r:id="rId99"/>
    <p:sldId id="349" r:id="rId100"/>
    <p:sldId id="350" r:id="rId101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9" Type="http://schemas.openxmlformats.org/officeDocument/2006/relationships/slide" Target="slides/slide3.xml"/><Relationship Id="rId10" Type="http://schemas.openxmlformats.org/officeDocument/2006/relationships/slide" Target="slides/slide4.xml"/><Relationship Id="rId11" Type="http://schemas.openxmlformats.org/officeDocument/2006/relationships/slide" Target="slides/slide5.xml"/><Relationship Id="rId12" Type="http://schemas.openxmlformats.org/officeDocument/2006/relationships/slide" Target="slides/slide6.xml"/><Relationship Id="rId13" Type="http://schemas.openxmlformats.org/officeDocument/2006/relationships/slide" Target="slides/slide7.xml"/><Relationship Id="rId14" Type="http://schemas.openxmlformats.org/officeDocument/2006/relationships/slide" Target="slides/slide8.xml"/><Relationship Id="rId15" Type="http://schemas.openxmlformats.org/officeDocument/2006/relationships/slide" Target="slides/slide9.xml"/><Relationship Id="rId16" Type="http://schemas.openxmlformats.org/officeDocument/2006/relationships/slide" Target="slides/slide10.xml"/><Relationship Id="rId17" Type="http://schemas.openxmlformats.org/officeDocument/2006/relationships/slide" Target="slides/slide11.xml"/><Relationship Id="rId18" Type="http://schemas.openxmlformats.org/officeDocument/2006/relationships/slide" Target="slides/slide12.xml"/><Relationship Id="rId19" Type="http://schemas.openxmlformats.org/officeDocument/2006/relationships/slide" Target="slides/slide13.xml"/><Relationship Id="rId20" Type="http://schemas.openxmlformats.org/officeDocument/2006/relationships/slide" Target="slides/slide14.xml"/><Relationship Id="rId21" Type="http://schemas.openxmlformats.org/officeDocument/2006/relationships/slide" Target="slides/slide15.xml"/><Relationship Id="rId22" Type="http://schemas.openxmlformats.org/officeDocument/2006/relationships/slide" Target="slides/slide16.xml"/><Relationship Id="rId23" Type="http://schemas.openxmlformats.org/officeDocument/2006/relationships/slide" Target="slides/slide17.xml"/><Relationship Id="rId24" Type="http://schemas.openxmlformats.org/officeDocument/2006/relationships/slide" Target="slides/slide18.xml"/><Relationship Id="rId25" Type="http://schemas.openxmlformats.org/officeDocument/2006/relationships/slide" Target="slides/slide19.xml"/><Relationship Id="rId26" Type="http://schemas.openxmlformats.org/officeDocument/2006/relationships/slide" Target="slides/slide20.xml"/><Relationship Id="rId27" Type="http://schemas.openxmlformats.org/officeDocument/2006/relationships/slide" Target="slides/slide21.xml"/><Relationship Id="rId28" Type="http://schemas.openxmlformats.org/officeDocument/2006/relationships/slide" Target="slides/slide22.xml"/><Relationship Id="rId29" Type="http://schemas.openxmlformats.org/officeDocument/2006/relationships/slide" Target="slides/slide23.xml"/><Relationship Id="rId30" Type="http://schemas.openxmlformats.org/officeDocument/2006/relationships/slide" Target="slides/slide24.xml"/><Relationship Id="rId31" Type="http://schemas.openxmlformats.org/officeDocument/2006/relationships/slide" Target="slides/slide25.xml"/><Relationship Id="rId32" Type="http://schemas.openxmlformats.org/officeDocument/2006/relationships/slide" Target="slides/slide26.xml"/><Relationship Id="rId33" Type="http://schemas.openxmlformats.org/officeDocument/2006/relationships/slide" Target="slides/slide27.xml"/><Relationship Id="rId34" Type="http://schemas.openxmlformats.org/officeDocument/2006/relationships/slide" Target="slides/slide28.xml"/><Relationship Id="rId35" Type="http://schemas.openxmlformats.org/officeDocument/2006/relationships/slide" Target="slides/slide29.xml"/><Relationship Id="rId36" Type="http://schemas.openxmlformats.org/officeDocument/2006/relationships/slide" Target="slides/slide30.xml"/><Relationship Id="rId37" Type="http://schemas.openxmlformats.org/officeDocument/2006/relationships/slide" Target="slides/slide31.xml"/><Relationship Id="rId38" Type="http://schemas.openxmlformats.org/officeDocument/2006/relationships/slide" Target="slides/slide32.xml"/><Relationship Id="rId39" Type="http://schemas.openxmlformats.org/officeDocument/2006/relationships/slide" Target="slides/slide33.xml"/><Relationship Id="rId40" Type="http://schemas.openxmlformats.org/officeDocument/2006/relationships/slide" Target="slides/slide34.xml"/><Relationship Id="rId41" Type="http://schemas.openxmlformats.org/officeDocument/2006/relationships/slide" Target="slides/slide35.xml"/><Relationship Id="rId42" Type="http://schemas.openxmlformats.org/officeDocument/2006/relationships/slide" Target="slides/slide36.xml"/><Relationship Id="rId43" Type="http://schemas.openxmlformats.org/officeDocument/2006/relationships/slide" Target="slides/slide37.xml"/><Relationship Id="rId44" Type="http://schemas.openxmlformats.org/officeDocument/2006/relationships/slide" Target="slides/slide38.xml"/><Relationship Id="rId45" Type="http://schemas.openxmlformats.org/officeDocument/2006/relationships/slide" Target="slides/slide39.xml"/><Relationship Id="rId46" Type="http://schemas.openxmlformats.org/officeDocument/2006/relationships/slide" Target="slides/slide40.xml"/><Relationship Id="rId47" Type="http://schemas.openxmlformats.org/officeDocument/2006/relationships/slide" Target="slides/slide41.xml"/><Relationship Id="rId48" Type="http://schemas.openxmlformats.org/officeDocument/2006/relationships/slide" Target="slides/slide42.xml"/><Relationship Id="rId49" Type="http://schemas.openxmlformats.org/officeDocument/2006/relationships/slide" Target="slides/slide43.xml"/><Relationship Id="rId50" Type="http://schemas.openxmlformats.org/officeDocument/2006/relationships/slide" Target="slides/slide44.xml"/><Relationship Id="rId51" Type="http://schemas.openxmlformats.org/officeDocument/2006/relationships/slide" Target="slides/slide45.xml"/><Relationship Id="rId52" Type="http://schemas.openxmlformats.org/officeDocument/2006/relationships/slide" Target="slides/slide46.xml"/><Relationship Id="rId53" Type="http://schemas.openxmlformats.org/officeDocument/2006/relationships/slide" Target="slides/slide47.xml"/><Relationship Id="rId54" Type="http://schemas.openxmlformats.org/officeDocument/2006/relationships/slide" Target="slides/slide48.xml"/><Relationship Id="rId55" Type="http://schemas.openxmlformats.org/officeDocument/2006/relationships/slide" Target="slides/slide49.xml"/><Relationship Id="rId56" Type="http://schemas.openxmlformats.org/officeDocument/2006/relationships/slide" Target="slides/slide50.xml"/><Relationship Id="rId57" Type="http://schemas.openxmlformats.org/officeDocument/2006/relationships/slide" Target="slides/slide51.xml"/><Relationship Id="rId58" Type="http://schemas.openxmlformats.org/officeDocument/2006/relationships/slide" Target="slides/slide52.xml"/><Relationship Id="rId59" Type="http://schemas.openxmlformats.org/officeDocument/2006/relationships/slide" Target="slides/slide53.xml"/><Relationship Id="rId60" Type="http://schemas.openxmlformats.org/officeDocument/2006/relationships/slide" Target="slides/slide54.xml"/><Relationship Id="rId61" Type="http://schemas.openxmlformats.org/officeDocument/2006/relationships/slide" Target="slides/slide55.xml"/><Relationship Id="rId62" Type="http://schemas.openxmlformats.org/officeDocument/2006/relationships/slide" Target="slides/slide56.xml"/><Relationship Id="rId63" Type="http://schemas.openxmlformats.org/officeDocument/2006/relationships/slide" Target="slides/slide57.xml"/><Relationship Id="rId64" Type="http://schemas.openxmlformats.org/officeDocument/2006/relationships/slide" Target="slides/slide58.xml"/><Relationship Id="rId65" Type="http://schemas.openxmlformats.org/officeDocument/2006/relationships/slide" Target="slides/slide59.xml"/><Relationship Id="rId66" Type="http://schemas.openxmlformats.org/officeDocument/2006/relationships/slide" Target="slides/slide60.xml"/><Relationship Id="rId67" Type="http://schemas.openxmlformats.org/officeDocument/2006/relationships/slide" Target="slides/slide61.xml"/><Relationship Id="rId68" Type="http://schemas.openxmlformats.org/officeDocument/2006/relationships/slide" Target="slides/slide62.xml"/><Relationship Id="rId69" Type="http://schemas.openxmlformats.org/officeDocument/2006/relationships/slide" Target="slides/slide63.xml"/><Relationship Id="rId70" Type="http://schemas.openxmlformats.org/officeDocument/2006/relationships/slide" Target="slides/slide64.xml"/><Relationship Id="rId71" Type="http://schemas.openxmlformats.org/officeDocument/2006/relationships/slide" Target="slides/slide65.xml"/><Relationship Id="rId72" Type="http://schemas.openxmlformats.org/officeDocument/2006/relationships/slide" Target="slides/slide66.xml"/><Relationship Id="rId73" Type="http://schemas.openxmlformats.org/officeDocument/2006/relationships/slide" Target="slides/slide67.xml"/><Relationship Id="rId74" Type="http://schemas.openxmlformats.org/officeDocument/2006/relationships/slide" Target="slides/slide68.xml"/><Relationship Id="rId75" Type="http://schemas.openxmlformats.org/officeDocument/2006/relationships/slide" Target="slides/slide69.xml"/><Relationship Id="rId76" Type="http://schemas.openxmlformats.org/officeDocument/2006/relationships/slide" Target="slides/slide70.xml"/><Relationship Id="rId77" Type="http://schemas.openxmlformats.org/officeDocument/2006/relationships/slide" Target="slides/slide71.xml"/><Relationship Id="rId78" Type="http://schemas.openxmlformats.org/officeDocument/2006/relationships/slide" Target="slides/slide72.xml"/><Relationship Id="rId79" Type="http://schemas.openxmlformats.org/officeDocument/2006/relationships/slide" Target="slides/slide73.xml"/><Relationship Id="rId80" Type="http://schemas.openxmlformats.org/officeDocument/2006/relationships/slide" Target="slides/slide74.xml"/><Relationship Id="rId81" Type="http://schemas.openxmlformats.org/officeDocument/2006/relationships/slide" Target="slides/slide75.xml"/><Relationship Id="rId82" Type="http://schemas.openxmlformats.org/officeDocument/2006/relationships/slide" Target="slides/slide76.xml"/><Relationship Id="rId83" Type="http://schemas.openxmlformats.org/officeDocument/2006/relationships/slide" Target="slides/slide77.xml"/><Relationship Id="rId84" Type="http://schemas.openxmlformats.org/officeDocument/2006/relationships/slide" Target="slides/slide78.xml"/><Relationship Id="rId85" Type="http://schemas.openxmlformats.org/officeDocument/2006/relationships/slide" Target="slides/slide79.xml"/><Relationship Id="rId86" Type="http://schemas.openxmlformats.org/officeDocument/2006/relationships/slide" Target="slides/slide80.xml"/><Relationship Id="rId87" Type="http://schemas.openxmlformats.org/officeDocument/2006/relationships/slide" Target="slides/slide81.xml"/><Relationship Id="rId88" Type="http://schemas.openxmlformats.org/officeDocument/2006/relationships/slide" Target="slides/slide82.xml"/><Relationship Id="rId89" Type="http://schemas.openxmlformats.org/officeDocument/2006/relationships/slide" Target="slides/slide83.xml"/><Relationship Id="rId90" Type="http://schemas.openxmlformats.org/officeDocument/2006/relationships/slide" Target="slides/slide84.xml"/><Relationship Id="rId91" Type="http://schemas.openxmlformats.org/officeDocument/2006/relationships/slide" Target="slides/slide85.xml"/><Relationship Id="rId92" Type="http://schemas.openxmlformats.org/officeDocument/2006/relationships/slide" Target="slides/slide86.xml"/><Relationship Id="rId93" Type="http://schemas.openxmlformats.org/officeDocument/2006/relationships/slide" Target="slides/slide87.xml"/><Relationship Id="rId94" Type="http://schemas.openxmlformats.org/officeDocument/2006/relationships/slide" Target="slides/slide88.xml"/><Relationship Id="rId95" Type="http://schemas.openxmlformats.org/officeDocument/2006/relationships/slide" Target="slides/slide89.xml"/><Relationship Id="rId96" Type="http://schemas.openxmlformats.org/officeDocument/2006/relationships/slide" Target="slides/slide90.xml"/><Relationship Id="rId97" Type="http://schemas.openxmlformats.org/officeDocument/2006/relationships/slide" Target="slides/slide91.xml"/><Relationship Id="rId98" Type="http://schemas.openxmlformats.org/officeDocument/2006/relationships/slide" Target="slides/slide92.xml"/><Relationship Id="rId99" Type="http://schemas.openxmlformats.org/officeDocument/2006/relationships/slide" Target="slides/slide93.xml"/><Relationship Id="rId100" Type="http://schemas.openxmlformats.org/officeDocument/2006/relationships/slide" Target="slides/slide94.xml"/><Relationship Id="rId101" Type="http://schemas.openxmlformats.org/officeDocument/2006/relationships/slide" Target="slides/slide95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3.png"/><Relationship Id="rId3" Type="http://schemas.openxmlformats.org/officeDocument/2006/relationships/image" Target="../media/image4.png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<Relationship Id="rId2" Type="http://schemas.openxmlformats.org/officeDocument/2006/relationships/image" Target="../media/image5.png"/><Relationship Id="rId3" Type="http://schemas.openxmlformats.org/officeDocument/2006/relationships/image" Target="../media/image6.png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<Relationship Id="rId2" Type="http://schemas.openxmlformats.org/officeDocument/2006/relationships/image" Target="../media/image7.png"/><Relationship Id="rId3" Type="http://schemas.openxmlformats.org/officeDocument/2006/relationships/image" Target="../media/image8.png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<Relationship Id="rId2" Type="http://schemas.openxmlformats.org/officeDocument/2006/relationships/image" Target="../media/image9.png"/><Relationship Id="rId3" Type="http://schemas.openxmlformats.org/officeDocument/2006/relationships/image" Target="../media/image10.png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490320" y="600120"/>
            <a:ext cx="6367320" cy="54540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490320" y="600120"/>
            <a:ext cx="6367320" cy="54540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PlaceHolder 1"/>
          <p:cNvSpPr>
            <a:spLocks noGrp="1"/>
          </p:cNvSpPr>
          <p:nvPr>
            <p:ph type="title"/>
          </p:nvPr>
        </p:nvSpPr>
        <p:spPr>
          <a:xfrm>
            <a:off x="490320" y="600120"/>
            <a:ext cx="6367320" cy="54540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5" name="" descr=""/>
          <p:cNvPicPr/>
          <p:nvPr/>
        </p:nvPicPr>
        <p:blipFill>
          <a:blip r:embed="rId2"/>
          <a:stretch/>
        </p:blipFill>
        <p:spPr>
          <a:xfrm>
            <a:off x="2079360" y="1604520"/>
            <a:ext cx="4984200" cy="3977280"/>
          </a:xfrm>
          <a:prstGeom prst="rect">
            <a:avLst/>
          </a:prstGeom>
          <a:ln>
            <a:noFill/>
          </a:ln>
        </p:spPr>
      </p:pic>
      <p:pic>
        <p:nvPicPr>
          <p:cNvPr id="36" name="" descr=""/>
          <p:cNvPicPr/>
          <p:nvPr/>
        </p:nvPicPr>
        <p:blipFill>
          <a:blip r:embed="rId3"/>
          <a:stretch/>
        </p:blipFill>
        <p:spPr>
          <a:xfrm>
            <a:off x="2079360" y="1604520"/>
            <a:ext cx="498420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90320" y="600120"/>
            <a:ext cx="6367320" cy="54540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490320" y="600120"/>
            <a:ext cx="6367320" cy="54540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PlaceHolder 1"/>
          <p:cNvSpPr>
            <a:spLocks noGrp="1"/>
          </p:cNvSpPr>
          <p:nvPr>
            <p:ph type="title"/>
          </p:nvPr>
        </p:nvSpPr>
        <p:spPr>
          <a:xfrm>
            <a:off x="490320" y="600120"/>
            <a:ext cx="6367320" cy="54540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title"/>
          </p:nvPr>
        </p:nvSpPr>
        <p:spPr>
          <a:xfrm>
            <a:off x="490320" y="600120"/>
            <a:ext cx="6367320" cy="54540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subTitle"/>
          </p:nvPr>
        </p:nvSpPr>
        <p:spPr>
          <a:xfrm>
            <a:off x="490320" y="6383520"/>
            <a:ext cx="6367320" cy="13716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PlaceHolder 1"/>
          <p:cNvSpPr>
            <a:spLocks noGrp="1"/>
          </p:cNvSpPr>
          <p:nvPr>
            <p:ph type="title"/>
          </p:nvPr>
        </p:nvSpPr>
        <p:spPr>
          <a:xfrm>
            <a:off x="490320" y="600120"/>
            <a:ext cx="6367320" cy="54540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ceHolder 1"/>
          <p:cNvSpPr>
            <a:spLocks noGrp="1"/>
          </p:cNvSpPr>
          <p:nvPr>
            <p:ph type="title"/>
          </p:nvPr>
        </p:nvSpPr>
        <p:spPr>
          <a:xfrm>
            <a:off x="490320" y="600120"/>
            <a:ext cx="6367320" cy="54540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490320" y="600120"/>
            <a:ext cx="6367320" cy="54540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490320" y="600120"/>
            <a:ext cx="6367320" cy="54540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1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490320" y="600120"/>
            <a:ext cx="6367320" cy="54540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490320" y="600120"/>
            <a:ext cx="6367320" cy="54540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9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90320" y="600120"/>
            <a:ext cx="6367320" cy="54540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73" name="" descr=""/>
          <p:cNvPicPr/>
          <p:nvPr/>
        </p:nvPicPr>
        <p:blipFill>
          <a:blip r:embed="rId2"/>
          <a:stretch/>
        </p:blipFill>
        <p:spPr>
          <a:xfrm>
            <a:off x="2079360" y="1604520"/>
            <a:ext cx="4984200" cy="3977280"/>
          </a:xfrm>
          <a:prstGeom prst="rect">
            <a:avLst/>
          </a:prstGeom>
          <a:ln>
            <a:noFill/>
          </a:ln>
        </p:spPr>
      </p:pic>
      <p:pic>
        <p:nvPicPr>
          <p:cNvPr id="74" name="" descr=""/>
          <p:cNvPicPr/>
          <p:nvPr/>
        </p:nvPicPr>
        <p:blipFill>
          <a:blip r:embed="rId3"/>
          <a:stretch/>
        </p:blipFill>
        <p:spPr>
          <a:xfrm>
            <a:off x="2079360" y="1604520"/>
            <a:ext cx="498420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90320" y="600120"/>
            <a:ext cx="6367320" cy="54540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90320" y="600120"/>
            <a:ext cx="6367320" cy="54540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90320" y="600120"/>
            <a:ext cx="6367320" cy="54540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90320" y="600120"/>
            <a:ext cx="6367320" cy="54540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90320" y="600120"/>
            <a:ext cx="6367320" cy="54540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490320" y="6383520"/>
            <a:ext cx="6367320" cy="13716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90320" y="600120"/>
            <a:ext cx="6367320" cy="54540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90320" y="600120"/>
            <a:ext cx="6367320" cy="54540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90320" y="600120"/>
            <a:ext cx="6367320" cy="54540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90320" y="600120"/>
            <a:ext cx="6367320" cy="54540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90320" y="600120"/>
            <a:ext cx="6367320" cy="54540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90320" y="600120"/>
            <a:ext cx="6367320" cy="54540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10" name="" descr=""/>
          <p:cNvPicPr/>
          <p:nvPr/>
        </p:nvPicPr>
        <p:blipFill>
          <a:blip r:embed="rId2"/>
          <a:stretch/>
        </p:blipFill>
        <p:spPr>
          <a:xfrm>
            <a:off x="2079360" y="1604520"/>
            <a:ext cx="4984200" cy="3977280"/>
          </a:xfrm>
          <a:prstGeom prst="rect">
            <a:avLst/>
          </a:prstGeom>
          <a:ln>
            <a:noFill/>
          </a:ln>
        </p:spPr>
      </p:pic>
      <p:pic>
        <p:nvPicPr>
          <p:cNvPr id="111" name="" descr=""/>
          <p:cNvPicPr/>
          <p:nvPr/>
        </p:nvPicPr>
        <p:blipFill>
          <a:blip r:embed="rId3"/>
          <a:stretch/>
        </p:blipFill>
        <p:spPr>
          <a:xfrm>
            <a:off x="2079360" y="1604520"/>
            <a:ext cx="498420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490320" y="600120"/>
            <a:ext cx="6367320" cy="54540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490320" y="600120"/>
            <a:ext cx="6367320" cy="54540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90320" y="600120"/>
            <a:ext cx="6367320" cy="54540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490320" y="600120"/>
            <a:ext cx="6367320" cy="54540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PlaceHolder 1"/>
          <p:cNvSpPr>
            <a:spLocks noGrp="1"/>
          </p:cNvSpPr>
          <p:nvPr>
            <p:ph type="title"/>
          </p:nvPr>
        </p:nvSpPr>
        <p:spPr>
          <a:xfrm>
            <a:off x="490320" y="600120"/>
            <a:ext cx="6367320" cy="54540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subTitle"/>
          </p:nvPr>
        </p:nvSpPr>
        <p:spPr>
          <a:xfrm>
            <a:off x="490320" y="6383520"/>
            <a:ext cx="6367320" cy="13716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490320" y="600120"/>
            <a:ext cx="6367320" cy="54540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7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490320" y="600120"/>
            <a:ext cx="6367320" cy="54540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490320" y="600120"/>
            <a:ext cx="6367320" cy="54540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5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490320" y="600120"/>
            <a:ext cx="6367320" cy="54540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8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490320" y="600120"/>
            <a:ext cx="6367320" cy="54540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3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490320" y="600120"/>
            <a:ext cx="6367320" cy="54540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47" name="" descr=""/>
          <p:cNvPicPr/>
          <p:nvPr/>
        </p:nvPicPr>
        <p:blipFill>
          <a:blip r:embed="rId2"/>
          <a:stretch/>
        </p:blipFill>
        <p:spPr>
          <a:xfrm>
            <a:off x="2079360" y="1604520"/>
            <a:ext cx="4984200" cy="3977280"/>
          </a:xfrm>
          <a:prstGeom prst="rect">
            <a:avLst/>
          </a:prstGeom>
          <a:ln>
            <a:noFill/>
          </a:ln>
        </p:spPr>
      </p:pic>
      <p:pic>
        <p:nvPicPr>
          <p:cNvPr id="148" name="" descr=""/>
          <p:cNvPicPr/>
          <p:nvPr/>
        </p:nvPicPr>
        <p:blipFill>
          <a:blip r:embed="rId3"/>
          <a:stretch/>
        </p:blipFill>
        <p:spPr>
          <a:xfrm>
            <a:off x="2079360" y="1604520"/>
            <a:ext cx="498420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90320" y="600120"/>
            <a:ext cx="6367320" cy="54540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490320" y="600120"/>
            <a:ext cx="6367320" cy="54540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490320" y="600120"/>
            <a:ext cx="6367320" cy="54540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490320" y="600120"/>
            <a:ext cx="6367320" cy="54540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490320" y="600120"/>
            <a:ext cx="6367320" cy="54540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subTitle"/>
          </p:nvPr>
        </p:nvSpPr>
        <p:spPr>
          <a:xfrm>
            <a:off x="490320" y="6383520"/>
            <a:ext cx="6367320" cy="13716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490320" y="600120"/>
            <a:ext cx="6367320" cy="54540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4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PlaceHolder 1"/>
          <p:cNvSpPr>
            <a:spLocks noGrp="1"/>
          </p:cNvSpPr>
          <p:nvPr>
            <p:ph type="title"/>
          </p:nvPr>
        </p:nvSpPr>
        <p:spPr>
          <a:xfrm>
            <a:off x="490320" y="600120"/>
            <a:ext cx="6367320" cy="54540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490320" y="600120"/>
            <a:ext cx="6367320" cy="54540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PlaceHolder 1"/>
          <p:cNvSpPr>
            <a:spLocks noGrp="1"/>
          </p:cNvSpPr>
          <p:nvPr>
            <p:ph type="title"/>
          </p:nvPr>
        </p:nvSpPr>
        <p:spPr>
          <a:xfrm>
            <a:off x="490320" y="600120"/>
            <a:ext cx="6367320" cy="54540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490320" y="600120"/>
            <a:ext cx="6367320" cy="54540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subTitle"/>
          </p:nvPr>
        </p:nvSpPr>
        <p:spPr>
          <a:xfrm>
            <a:off x="490320" y="6383520"/>
            <a:ext cx="6367320" cy="1371600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490320" y="600120"/>
            <a:ext cx="6367320" cy="54540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3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84" name="" descr=""/>
          <p:cNvPicPr/>
          <p:nvPr/>
        </p:nvPicPr>
        <p:blipFill>
          <a:blip r:embed="rId2"/>
          <a:stretch/>
        </p:blipFill>
        <p:spPr>
          <a:xfrm>
            <a:off x="2079360" y="1604520"/>
            <a:ext cx="4984200" cy="3977280"/>
          </a:xfrm>
          <a:prstGeom prst="rect">
            <a:avLst/>
          </a:prstGeom>
          <a:ln>
            <a:noFill/>
          </a:ln>
        </p:spPr>
      </p:pic>
      <p:pic>
        <p:nvPicPr>
          <p:cNvPr id="185" name="" descr=""/>
          <p:cNvPicPr/>
          <p:nvPr/>
        </p:nvPicPr>
        <p:blipFill>
          <a:blip r:embed="rId3"/>
          <a:stretch/>
        </p:blipFill>
        <p:spPr>
          <a:xfrm>
            <a:off x="2079360" y="1604520"/>
            <a:ext cx="4984200" cy="397728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90320" y="600120"/>
            <a:ext cx="6367320" cy="54540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90320" y="600120"/>
            <a:ext cx="6367320" cy="54540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490320" y="600120"/>
            <a:ext cx="6367320" cy="5454000"/>
          </a:xfrm>
          <a:prstGeom prst="rect">
            <a:avLst/>
          </a:prstGeom>
        </p:spPr>
        <p:txBody>
          <a:bodyPr lIns="0" rIns="0" tIns="0" bIns="0" anchor="ctr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/>
          <a:p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311760" y="992880"/>
            <a:ext cx="8520120" cy="273636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单击鼠标编辑标题文字格式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sldNum"/>
          </p:nvPr>
        </p:nvSpPr>
        <p:spPr>
          <a:xfrm>
            <a:off x="8472600" y="6217560"/>
            <a:ext cx="548280" cy="524520"/>
          </a:xfrm>
          <a:prstGeom prst="rect">
            <a:avLst/>
          </a:prstGeom>
        </p:spPr>
        <p:txBody>
          <a:bodyPr tIns="91440" bIns="91440" anchor="ctr"/>
          <a:p>
            <a:pPr algn="r">
              <a:lnSpc>
                <a:spcPct val="100000"/>
              </a:lnSpc>
            </a:pPr>
            <a:fld id="{41549E94-D24A-4CD9-8A7E-29398523DBF5}" type="slidenum">
              <a:rPr b="0" lang="en-US" sz="10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&lt;编号&gt;</a:t>
            </a:fld>
            <a:endParaRPr b="0" lang="en-US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单击鼠标编辑大纲文字格式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第二个大纲级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第三大纲级别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第四大纲级别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第五大纲级别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第六大纲级别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第七大纲级别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CustomShape 1"/>
          <p:cNvSpPr/>
          <p:nvPr/>
        </p:nvSpPr>
        <p:spPr>
          <a:xfrm>
            <a:off x="0" y="0"/>
            <a:ext cx="9143640" cy="1457640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8" name="PlaceHolder 2"/>
          <p:cNvSpPr>
            <a:spLocks noGrp="1"/>
          </p:cNvSpPr>
          <p:nvPr>
            <p:ph type="title"/>
          </p:nvPr>
        </p:nvSpPr>
        <p:spPr>
          <a:xfrm>
            <a:off x="782640" y="347040"/>
            <a:ext cx="7578360" cy="7632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单击鼠标编辑标题文字格式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body"/>
          </p:nvPr>
        </p:nvSpPr>
        <p:spPr>
          <a:xfrm>
            <a:off x="782640" y="1560240"/>
            <a:ext cx="7578360" cy="455472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单击鼠标编辑大纲文字格式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第二个大纲级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第三大纲级别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第四大纲级别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第五大纲级别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第六大纲级别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第七大纲级别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sldNum"/>
          </p:nvPr>
        </p:nvSpPr>
        <p:spPr>
          <a:xfrm>
            <a:off x="8472600" y="6217560"/>
            <a:ext cx="548280" cy="524520"/>
          </a:xfrm>
          <a:prstGeom prst="rect">
            <a:avLst/>
          </a:prstGeom>
        </p:spPr>
        <p:txBody>
          <a:bodyPr tIns="91440" bIns="91440" anchor="ctr"/>
          <a:p>
            <a:pPr algn="r">
              <a:lnSpc>
                <a:spcPct val="100000"/>
              </a:lnSpc>
            </a:pPr>
            <a:fld id="{8C6BCF6D-E4F2-48AA-872D-90E2BF8A681A}" type="slidenum">
              <a:rPr b="0" lang="en-US" sz="10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&lt;编号&gt;</a:t>
            </a:fld>
            <a:endParaRPr b="0" lang="en-US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490320" y="600120"/>
            <a:ext cx="6367320" cy="54540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单击鼠标编辑标题文字格式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sldNum"/>
          </p:nvPr>
        </p:nvSpPr>
        <p:spPr>
          <a:xfrm>
            <a:off x="8472600" y="6217560"/>
            <a:ext cx="548280" cy="524520"/>
          </a:xfrm>
          <a:prstGeom prst="rect">
            <a:avLst/>
          </a:prstGeom>
        </p:spPr>
        <p:txBody>
          <a:bodyPr tIns="91440" bIns="91440" anchor="ctr"/>
          <a:p>
            <a:pPr algn="r">
              <a:lnSpc>
                <a:spcPct val="100000"/>
              </a:lnSpc>
            </a:pPr>
            <a:fld id="{F15971A1-E63F-4332-9DA1-CA2B4FDBDAEB}" type="slidenum">
              <a:rPr b="0" lang="en-US" sz="10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&lt;编号&gt;</a:t>
            </a:fld>
            <a:endParaRPr b="0" lang="en-US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单击鼠标编辑大纲文字格式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第二个大纲级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第三大纲级别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第四大纲级别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第五大纲级别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第六大纲级别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第七大纲级别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sldNum"/>
          </p:nvPr>
        </p:nvSpPr>
        <p:spPr>
          <a:xfrm>
            <a:off x="8472600" y="6217560"/>
            <a:ext cx="548280" cy="524520"/>
          </a:xfrm>
          <a:prstGeom prst="rect">
            <a:avLst/>
          </a:prstGeom>
        </p:spPr>
        <p:txBody>
          <a:bodyPr tIns="91440" bIns="91440" anchor="ctr"/>
          <a:p>
            <a:pPr algn="r">
              <a:lnSpc>
                <a:spcPct val="100000"/>
              </a:lnSpc>
            </a:pPr>
            <a:fld id="{6193577F-059C-49A6-961B-4AE59A06AB77}" type="slidenum">
              <a:rPr b="0" lang="en-US" sz="10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&lt;编号&gt;</a:t>
            </a:fld>
            <a:endParaRPr b="0" lang="en-US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单击鼠标编辑标题文字格式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单击鼠标编辑大纲文字格式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第二个大纲级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第三大纲级别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第四大纲级别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第五大纲级别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第六大纲级别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第七大纲级别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311760" y="2867760"/>
            <a:ext cx="8520120" cy="112212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单击鼠标编辑标题文字格式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sldNum"/>
          </p:nvPr>
        </p:nvSpPr>
        <p:spPr>
          <a:xfrm>
            <a:off x="8472600" y="6217560"/>
            <a:ext cx="548280" cy="524520"/>
          </a:xfrm>
          <a:prstGeom prst="rect">
            <a:avLst/>
          </a:prstGeom>
        </p:spPr>
        <p:txBody>
          <a:bodyPr tIns="91440" bIns="91440" anchor="ctr"/>
          <a:p>
            <a:pPr algn="r">
              <a:lnSpc>
                <a:spcPct val="100000"/>
              </a:lnSpc>
            </a:pPr>
            <a:fld id="{34E8E272-2F8B-4AC8-85A6-F744A97E75A2}" type="slidenum">
              <a:rPr b="0" lang="en-US" sz="10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&lt;编号&gt;</a:t>
            </a:fld>
            <a:endParaRPr b="0" lang="en-US" sz="1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/>
          <a:p>
            <a:pPr marL="432000" indent="-324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单击鼠标编辑大纲文字格式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第二个大纲级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第三大纲级别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第四大纲级别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第五大纲级别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第六大纲级别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第七大纲级别</a:t>
            </a:r>
            <a:endParaRPr b="0" lang="en-US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20.png"/><Relationship Id="rId2" Type="http://schemas.openxmlformats.org/officeDocument/2006/relationships/image" Target="../media/image21.png"/><Relationship Id="rId3" Type="http://schemas.openxmlformats.org/officeDocument/2006/relationships/slideLayout" Target="../slideLayouts/slideLayout37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22.png"/><Relationship Id="rId2" Type="http://schemas.openxmlformats.org/officeDocument/2006/relationships/image" Target="../media/image23.png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slideLayout" Target="../slideLayouts/slideLayout37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27.png"/><Relationship Id="rId2" Type="http://schemas.openxmlformats.org/officeDocument/2006/relationships/image" Target="../media/image28.png"/><Relationship Id="rId3" Type="http://schemas.openxmlformats.org/officeDocument/2006/relationships/slideLayout" Target="../slideLayouts/slideLayout37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29.png"/><Relationship Id="rId2" Type="http://schemas.openxmlformats.org/officeDocument/2006/relationships/image" Target="../media/image30.png"/><Relationship Id="rId3" Type="http://schemas.openxmlformats.org/officeDocument/2006/relationships/image" Target="../media/image31.png"/><Relationship Id="rId4" Type="http://schemas.openxmlformats.org/officeDocument/2006/relationships/image" Target="../media/image32.png"/><Relationship Id="rId5" Type="http://schemas.openxmlformats.org/officeDocument/2006/relationships/slideLayout" Target="../slideLayouts/slideLayout37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33.png"/><Relationship Id="rId2" Type="http://schemas.openxmlformats.org/officeDocument/2006/relationships/image" Target="../media/image34.png"/><Relationship Id="rId3" Type="http://schemas.openxmlformats.org/officeDocument/2006/relationships/slideLayout" Target="../slideLayouts/slideLayout1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image" Target="../media/image36.png"/><Relationship Id="rId3" Type="http://schemas.openxmlformats.org/officeDocument/2006/relationships/slideLayout" Target="../slideLayouts/slideLayout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hyperlink" Target="https://www.dartlang.org/" TargetMode="External"/><Relationship Id="rId2" Type="http://schemas.openxmlformats.org/officeDocument/2006/relationships/image" Target="../media/image37.png"/><Relationship Id="rId3" Type="http://schemas.openxmlformats.org/officeDocument/2006/relationships/slideLayout" Target="../slideLayouts/slideLayout15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hyperlink" Target="http://www.huffingtonpost.com/michelangelo-signorile/donald-sterling-brendan-eich-and-how-homophobia-gets-a-pass_b_5239389.html" TargetMode="External"/><Relationship Id="rId2" Type="http://schemas.openxmlformats.org/officeDocument/2006/relationships/hyperlink" Target="https://www.w3.org/community/webed/wiki/A_Short_History_of_JavaScript" TargetMode="External"/><Relationship Id="rId3" Type="http://schemas.openxmlformats.org/officeDocument/2006/relationships/hyperlink" Target="https://www.computer.org/csdl/mags/co/2012/02/mco2012020007.html" TargetMode="External"/><Relationship Id="rId4" Type="http://schemas.openxmlformats.org/officeDocument/2006/relationships/slideLayout" Target="../slideLayouts/slideLayout15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hyperlink" Target="http://www.huffingtonpost.com/michelangelo-signorile/donald-sterling-brendan-eich-and-how-homophobia-gets-a-pass_b_5239389.html" TargetMode="External"/><Relationship Id="rId2" Type="http://schemas.openxmlformats.org/officeDocument/2006/relationships/hyperlink" Target="https://www.w3.org/community/webed/wiki/A_Short_History_of_JavaScript" TargetMode="External"/><Relationship Id="rId3" Type="http://schemas.openxmlformats.org/officeDocument/2006/relationships/hyperlink" Target="https://www.w3.org/community/webed/wiki/A_Short_History_of_JavaScript" TargetMode="External"/><Relationship Id="rId4" Type="http://schemas.openxmlformats.org/officeDocument/2006/relationships/slideLayout" Target="../slideLayouts/slideLayout1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38.png"/><Relationship Id="rId2" Type="http://schemas.openxmlformats.org/officeDocument/2006/relationships/slideLayout" Target="../slideLayouts/slideLayout15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39.png"/><Relationship Id="rId2" Type="http://schemas.openxmlformats.org/officeDocument/2006/relationships/image" Target="../media/image40.png"/><Relationship Id="rId3" Type="http://schemas.openxmlformats.org/officeDocument/2006/relationships/slideLayout" Target="../slideLayouts/slideLayout37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41.png"/><Relationship Id="rId2" Type="http://schemas.openxmlformats.org/officeDocument/2006/relationships/image" Target="../media/image42.png"/><Relationship Id="rId3" Type="http://schemas.openxmlformats.org/officeDocument/2006/relationships/slideLayout" Target="../slideLayouts/slideLayout37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43.png"/><Relationship Id="rId2" Type="http://schemas.openxmlformats.org/officeDocument/2006/relationships/image" Target="../media/image44.png"/><Relationship Id="rId3" Type="http://schemas.openxmlformats.org/officeDocument/2006/relationships/slideLayout" Target="../slideLayouts/slideLayout37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45.png"/><Relationship Id="rId2" Type="http://schemas.openxmlformats.org/officeDocument/2006/relationships/image" Target="../media/image46.png"/><Relationship Id="rId3" Type="http://schemas.openxmlformats.org/officeDocument/2006/relationships/image" Target="../media/image47.png"/><Relationship Id="rId4" Type="http://schemas.openxmlformats.org/officeDocument/2006/relationships/slideLayout" Target="../slideLayouts/slideLayout37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hyperlink" Target="https://hacks.mozilla.org/2017/02/a-crash-course-in-just-in-time-jit-compilers/" TargetMode="External"/><Relationship Id="rId2" Type="http://schemas.openxmlformats.org/officeDocument/2006/relationships/slideLayout" Target="../slideLayouts/slideLayout15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48.png"/><Relationship Id="rId2" Type="http://schemas.openxmlformats.org/officeDocument/2006/relationships/slideLayout" Target="../slideLayouts/slideLayout37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image" Target="../media/image49.png"/><Relationship Id="rId2" Type="http://schemas.openxmlformats.org/officeDocument/2006/relationships/slideLayout" Target="../slideLayouts/slideLayout37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50.png"/><Relationship Id="rId2" Type="http://schemas.openxmlformats.org/officeDocument/2006/relationships/slideLayout" Target="../slideLayouts/slideLayout37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51.png"/><Relationship Id="rId2" Type="http://schemas.openxmlformats.org/officeDocument/2006/relationships/slideLayout" Target="../slideLayouts/slideLayout37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52.png"/><Relationship Id="rId2" Type="http://schemas.openxmlformats.org/officeDocument/2006/relationships/hyperlink" Target="https://en.wikipedia.org/wiki/Read&#8211;eval&#8211;print_loop" TargetMode="External"/><Relationship Id="rId3" Type="http://schemas.openxmlformats.org/officeDocument/2006/relationships/slideLayout" Target="../slideLayouts/slideLayout37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39.xml.rels><?xml version="1.0" encoding="UTF-8"?>
<Relationships xmlns="http://schemas.openxmlformats.org/package/2006/relationships"><Relationship Id="rId1" Type="http://schemas.openxmlformats.org/officeDocument/2006/relationships/image" Target="../media/image53.png"/><Relationship Id="rId2" Type="http://schemas.openxmlformats.org/officeDocument/2006/relationships/slideLayout" Target="../slideLayouts/slideLayout37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37.xml"/>
</Relationships>
</file>

<file path=ppt/slides/_rels/slide40.xml.rels><?xml version="1.0" encoding="UTF-8"?>
<Relationships xmlns="http://schemas.openxmlformats.org/package/2006/relationships"><Relationship Id="rId1" Type="http://schemas.openxmlformats.org/officeDocument/2006/relationships/image" Target="../media/image54.png"/><Relationship Id="rId2" Type="http://schemas.openxmlformats.org/officeDocument/2006/relationships/slideLayout" Target="../slideLayouts/slideLayout37.xml"/>
</Relationships>
</file>

<file path=ppt/slides/_rels/slide4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42.xml.rels><?xml version="1.0" encoding="UTF-8"?>
<Relationships xmlns="http://schemas.openxmlformats.org/package/2006/relationships"><Relationship Id="rId1" Type="http://schemas.openxmlformats.org/officeDocument/2006/relationships/hyperlink" Target="https://developer.mozilla.org/en-US/docs/Glossary/Hoisting" TargetMode="External"/><Relationship Id="rId2" Type="http://schemas.openxmlformats.org/officeDocument/2006/relationships/image" Target="../media/image55.png"/><Relationship Id="rId3" Type="http://schemas.openxmlformats.org/officeDocument/2006/relationships/slideLayout" Target="../slideLayouts/slideLayout37.xml"/>
</Relationships>
</file>

<file path=ppt/slides/_rels/slide43.xml.rels><?xml version="1.0" encoding="UTF-8"?>
<Relationships xmlns="http://schemas.openxmlformats.org/package/2006/relationships"><Relationship Id="rId1" Type="http://schemas.openxmlformats.org/officeDocument/2006/relationships/hyperlink" Target="http://www.adequatelygood.com/JavaScript-Scoping-and-Hoisting.html" TargetMode="External"/><Relationship Id="rId2" Type="http://schemas.openxmlformats.org/officeDocument/2006/relationships/image" Target="../media/image56.png"/><Relationship Id="rId3" Type="http://schemas.openxmlformats.org/officeDocument/2006/relationships/slideLayout" Target="../slideLayouts/slideLayout37.xml"/>
</Relationships>
</file>

<file path=ppt/slides/_rels/slide44.xml.rels><?xml version="1.0" encoding="UTF-8"?>
<Relationships xmlns="http://schemas.openxmlformats.org/package/2006/relationships"><Relationship Id="rId1" Type="http://schemas.openxmlformats.org/officeDocument/2006/relationships/hyperlink" Target="http://stackoverflow.com/questions/1517582/what-is-the-difference-between-statically-typed-and-dynamically-typed-languages" TargetMode="External"/><Relationship Id="rId2" Type="http://schemas.openxmlformats.org/officeDocument/2006/relationships/slideLayout" Target="../slideLayouts/slideLayout15.xml"/>
</Relationships>
</file>

<file path=ppt/slides/_rels/slide4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4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47.xml.rels><?xml version="1.0" encoding="UTF-8"?>
<Relationships xmlns="http://schemas.openxmlformats.org/package/2006/relationships"><Relationship Id="rId1" Type="http://schemas.openxmlformats.org/officeDocument/2006/relationships/image" Target="../media/image57.png"/><Relationship Id="rId2" Type="http://schemas.openxmlformats.org/officeDocument/2006/relationships/slideLayout" Target="../slideLayouts/slideLayout15.xml"/>
</Relationships>
</file>

<file path=ppt/slides/_rels/slide48.xml.rels><?xml version="1.0" encoding="UTF-8"?>
<Relationships xmlns="http://schemas.openxmlformats.org/package/2006/relationships"><Relationship Id="rId1" Type="http://schemas.openxmlformats.org/officeDocument/2006/relationships/image" Target="../media/image58.png"/><Relationship Id="rId2" Type="http://schemas.openxmlformats.org/officeDocument/2006/relationships/slideLayout" Target="../slideLayouts/slideLayout15.xml"/>
</Relationships>
</file>

<file path=ppt/slides/_rels/slide49.xml.rels><?xml version="1.0" encoding="UTF-8"?>
<Relationships xmlns="http://schemas.openxmlformats.org/package/2006/relationships"><Relationship Id="rId1" Type="http://schemas.openxmlformats.org/officeDocument/2006/relationships/image" Target="../media/image59.png"/><Relationship Id="rId2" Type="http://schemas.openxmlformats.org/officeDocument/2006/relationships/image" Target="../media/image60.png"/><Relationship Id="rId3" Type="http://schemas.openxmlformats.org/officeDocument/2006/relationships/slideLayout" Target="../slideLayouts/slideLayout15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slideLayout" Target="../slideLayouts/slideLayout37.xml"/>
</Relationships>
</file>

<file path=ppt/slides/_rels/slide5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51.xml.rels><?xml version="1.0" encoding="UTF-8"?>
<Relationships xmlns="http://schemas.openxmlformats.org/package/2006/relationships"><Relationship Id="rId1" Type="http://schemas.openxmlformats.org/officeDocument/2006/relationships/image" Target="../media/image61.png"/><Relationship Id="rId2" Type="http://schemas.openxmlformats.org/officeDocument/2006/relationships/slideLayout" Target="../slideLayouts/slideLayout15.xml"/>
</Relationships>
</file>

<file path=ppt/slides/_rels/slide52.xml.rels><?xml version="1.0" encoding="UTF-8"?>
<Relationships xmlns="http://schemas.openxmlformats.org/package/2006/relationships"><Relationship Id="rId1" Type="http://schemas.openxmlformats.org/officeDocument/2006/relationships/image" Target="../media/image62.png"/><Relationship Id="rId2" Type="http://schemas.openxmlformats.org/officeDocument/2006/relationships/slideLayout" Target="../slideLayouts/slideLayout15.xml"/>
</Relationships>
</file>

<file path=ppt/slides/_rels/slide5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5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55.xml.rels><?xml version="1.0" encoding="UTF-8"?>
<Relationships xmlns="http://schemas.openxmlformats.org/package/2006/relationships"><Relationship Id="rId1" Type="http://schemas.openxmlformats.org/officeDocument/2006/relationships/hyperlink" Target="http://caniuse.com/#search=const" TargetMode="External"/><Relationship Id="rId2" Type="http://schemas.openxmlformats.org/officeDocument/2006/relationships/hyperlink" Target="http://caniuse.com/#search=let" TargetMode="External"/><Relationship Id="rId3" Type="http://schemas.openxmlformats.org/officeDocument/2006/relationships/hyperlink" Target="https://google.github.io/styleguide/jsguide.html#features-use-const-and-let" TargetMode="External"/><Relationship Id="rId4" Type="http://schemas.openxmlformats.org/officeDocument/2006/relationships/hyperlink" Target="https://github.com/airbnb/javascript#variables" TargetMode="External"/><Relationship Id="rId5" Type="http://schemas.openxmlformats.org/officeDocument/2006/relationships/slideLayout" Target="../slideLayouts/slideLayout15.xml"/>
</Relationships>
</file>

<file path=ppt/slides/_rels/slide56.xml.rels><?xml version="1.0" encoding="UTF-8"?>
<Relationships xmlns="http://schemas.openxmlformats.org/package/2006/relationships"><Relationship Id="rId1" Type="http://schemas.openxmlformats.org/officeDocument/2006/relationships/hyperlink" Target="http://caniuse.com/#search=const" TargetMode="External"/><Relationship Id="rId2" Type="http://schemas.openxmlformats.org/officeDocument/2006/relationships/hyperlink" Target="http://caniuse.com/#search=let" TargetMode="External"/><Relationship Id="rId3" Type="http://schemas.openxmlformats.org/officeDocument/2006/relationships/hyperlink" Target="https://google.github.io/styleguide/jsguide.html#features-use-const-and-let" TargetMode="External"/><Relationship Id="rId4" Type="http://schemas.openxmlformats.org/officeDocument/2006/relationships/hyperlink" Target="https://github.com/airbnb/javascript#variables" TargetMode="External"/><Relationship Id="rId5" Type="http://schemas.openxmlformats.org/officeDocument/2006/relationships/slideLayout" Target="../slideLayouts/slideLayout15.xml"/>
</Relationships>
</file>

<file path=ppt/slides/_rels/slide57.xml.rels><?xml version="1.0" encoding="UTF-8"?>
<Relationships xmlns="http://schemas.openxmlformats.org/package/2006/relationships"><Relationship Id="rId1" Type="http://schemas.openxmlformats.org/officeDocument/2006/relationships/hyperlink" Target="https://developer.mozilla.org/en-US/docs/Web/JavaScript/Data_structures" TargetMode="External"/><Relationship Id="rId2" Type="http://schemas.openxmlformats.org/officeDocument/2006/relationships/hyperlink" Target="https://developer.mozilla.org/en-US/docs/Glossary/Boolean" TargetMode="External"/><Relationship Id="rId3" Type="http://schemas.openxmlformats.org/officeDocument/2006/relationships/hyperlink" Target="https://developer.mozilla.org/en-US/docs/Glossary/Number" TargetMode="External"/><Relationship Id="rId4" Type="http://schemas.openxmlformats.org/officeDocument/2006/relationships/hyperlink" Target="https://developer.mozilla.org/en-US/docs/Glossary/String" TargetMode="External"/><Relationship Id="rId5" Type="http://schemas.openxmlformats.org/officeDocument/2006/relationships/hyperlink" Target="https://developer.mozilla.org/en-US/docs/Glossary/Symbol" TargetMode="External"/><Relationship Id="rId6" Type="http://schemas.openxmlformats.org/officeDocument/2006/relationships/hyperlink" Target="https://developer.mozilla.org/en-US/docs/Web/JavaScript/Reference/Global_Objects/null" TargetMode="External"/><Relationship Id="rId7" Type="http://schemas.openxmlformats.org/officeDocument/2006/relationships/hyperlink" Target="https://developer.mozilla.org/en-US/docs/Glossary/Undefined" TargetMode="External"/><Relationship Id="rId8" Type="http://schemas.openxmlformats.org/officeDocument/2006/relationships/hyperlink" Target="https://developer.mozilla.org/en-US/docs/Web/JavaScript/Data_structures" TargetMode="External"/><Relationship Id="rId9" Type="http://schemas.openxmlformats.org/officeDocument/2006/relationships/slideLayout" Target="../slideLayouts/slideLayout15.xml"/>
</Relationships>
</file>

<file path=ppt/slides/_rels/slide5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59.xml.rels><?xml version="1.0" encoding="UTF-8"?>
<Relationships xmlns="http://schemas.openxmlformats.org/package/2006/relationships"><Relationship Id="rId1" Type="http://schemas.openxmlformats.org/officeDocument/2006/relationships/hyperlink" Target="https://developer.mozilla.org/en-US/docs/Web/JavaScript/Reference/Global_Objects/NaN" TargetMode="External"/><Relationship Id="rId2" Type="http://schemas.openxmlformats.org/officeDocument/2006/relationships/hyperlink" Target="https://developer.mozilla.org/en-US/docs/Web/JavaScript/Reference/Global_Objects/Math" TargetMode="External"/><Relationship Id="rId3" Type="http://schemas.openxmlformats.org/officeDocument/2006/relationships/slideLayout" Target="../slideLayouts/slideLayout1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4.png"/><Relationship Id="rId2" Type="http://schemas.openxmlformats.org/officeDocument/2006/relationships/image" Target="../media/image15.png"/><Relationship Id="rId3" Type="http://schemas.openxmlformats.org/officeDocument/2006/relationships/slideLayout" Target="../slideLayouts/slideLayout37.xml"/>
</Relationships>
</file>

<file path=ppt/slides/_rels/slide6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61.xml.rels><?xml version="1.0" encoding="UTF-8"?>
<Relationships xmlns="http://schemas.openxmlformats.org/package/2006/relationships"><Relationship Id="rId1" Type="http://schemas.openxmlformats.org/officeDocument/2006/relationships/hyperlink" Target="https://github.com/airbnb/javascript#strings" TargetMode="External"/><Relationship Id="rId2" Type="http://schemas.openxmlformats.org/officeDocument/2006/relationships/hyperlink" Target="https://google.github.io/styleguide/jsguide.html#features-strings-use-single-quotes" TargetMode="External"/><Relationship Id="rId3" Type="http://schemas.openxmlformats.org/officeDocument/2006/relationships/slideLayout" Target="../slideLayouts/slideLayout15.xml"/>
</Relationships>
</file>

<file path=ppt/slides/_rels/slide6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6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6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6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66.xml.rels><?xml version="1.0" encoding="UTF-8"?>
<Relationships xmlns="http://schemas.openxmlformats.org/package/2006/relationships"><Relationship Id="rId1" Type="http://schemas.openxmlformats.org/officeDocument/2006/relationships/image" Target="../media/image63.png"/><Relationship Id="rId2" Type="http://schemas.openxmlformats.org/officeDocument/2006/relationships/image" Target="../media/image64.png"/><Relationship Id="rId3" Type="http://schemas.openxmlformats.org/officeDocument/2006/relationships/slideLayout" Target="../slideLayouts/slideLayout15.xml"/>
</Relationships>
</file>

<file path=ppt/slides/_rels/slide67.xml.rels><?xml version="1.0" encoding="UTF-8"?>
<Relationships xmlns="http://schemas.openxmlformats.org/package/2006/relationships"><Relationship Id="rId1" Type="http://schemas.openxmlformats.org/officeDocument/2006/relationships/image" Target="../media/image65.png"/><Relationship Id="rId2" Type="http://schemas.openxmlformats.org/officeDocument/2006/relationships/image" Target="../media/image66.png"/><Relationship Id="rId3" Type="http://schemas.openxmlformats.org/officeDocument/2006/relationships/image" Target="../media/image67.png"/><Relationship Id="rId4" Type="http://schemas.openxmlformats.org/officeDocument/2006/relationships/slideLayout" Target="../slideLayouts/slideLayout15.xml"/>
</Relationships>
</file>

<file path=ppt/slides/_rels/slide6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6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image" Target="../media/image17.png"/><Relationship Id="rId3" Type="http://schemas.openxmlformats.org/officeDocument/2006/relationships/image" Target="../media/image18.png"/><Relationship Id="rId4" Type="http://schemas.openxmlformats.org/officeDocument/2006/relationships/hyperlink" Target="https://www.quora.com/What-is-the-role-of-OSI-layers-when-we-open-a-webpage" TargetMode="External"/><Relationship Id="rId5" Type="http://schemas.openxmlformats.org/officeDocument/2006/relationships/slideLayout" Target="../slideLayouts/slideLayout37.xml"/>
</Relationships>
</file>

<file path=ppt/slides/_rels/slide70.xml.rels><?xml version="1.0" encoding="UTF-8"?>
<Relationships xmlns="http://schemas.openxmlformats.org/package/2006/relationships"><Relationship Id="rId1" Type="http://schemas.openxmlformats.org/officeDocument/2006/relationships/image" Target="../media/image68.png"/><Relationship Id="rId2" Type="http://schemas.openxmlformats.org/officeDocument/2006/relationships/slideLayout" Target="../slideLayouts/slideLayout15.xml"/>
</Relationships>
</file>

<file path=ppt/slides/_rels/slide71.xml.rels><?xml version="1.0" encoding="UTF-8"?>
<Relationships xmlns="http://schemas.openxmlformats.org/package/2006/relationships"><Relationship Id="rId1" Type="http://schemas.openxmlformats.org/officeDocument/2006/relationships/image" Target="../media/image69.png"/><Relationship Id="rId2" Type="http://schemas.openxmlformats.org/officeDocument/2006/relationships/slideLayout" Target="../slideLayouts/slideLayout15.xml"/>
</Relationships>
</file>

<file path=ppt/slides/_rels/slide72.xml.rels><?xml version="1.0" encoding="UTF-8"?>
<Relationships xmlns="http://schemas.openxmlformats.org/package/2006/relationships"><Relationship Id="rId1" Type="http://schemas.openxmlformats.org/officeDocument/2006/relationships/image" Target="../media/image70.png"/><Relationship Id="rId2" Type="http://schemas.openxmlformats.org/officeDocument/2006/relationships/slideLayout" Target="../slideLayouts/slideLayout15.xml"/>
</Relationships>
</file>

<file path=ppt/slides/_rels/slide73.xml.rels><?xml version="1.0" encoding="UTF-8"?>
<Relationships xmlns="http://schemas.openxmlformats.org/package/2006/relationships"><Relationship Id="rId1" Type="http://schemas.openxmlformats.org/officeDocument/2006/relationships/image" Target="../media/image71.png"/><Relationship Id="rId2" Type="http://schemas.openxmlformats.org/officeDocument/2006/relationships/slideLayout" Target="../slideLayouts/slideLayout15.xml"/>
</Relationships>
</file>

<file path=ppt/slides/_rels/slide74.xml.rels><?xml version="1.0" encoding="UTF-8"?>
<Relationships xmlns="http://schemas.openxmlformats.org/package/2006/relationships"><Relationship Id="rId1" Type="http://schemas.openxmlformats.org/officeDocument/2006/relationships/image" Target="../media/image72.png"/><Relationship Id="rId2" Type="http://schemas.openxmlformats.org/officeDocument/2006/relationships/image" Target="../media/image73.png"/><Relationship Id="rId3" Type="http://schemas.openxmlformats.org/officeDocument/2006/relationships/image" Target="../media/image74.png"/><Relationship Id="rId4" Type="http://schemas.openxmlformats.org/officeDocument/2006/relationships/slideLayout" Target="../slideLayouts/slideLayout15.xml"/>
</Relationships>
</file>

<file path=ppt/slides/_rels/slide75.xml.rels><?xml version="1.0" encoding="UTF-8"?>
<Relationships xmlns="http://schemas.openxmlformats.org/package/2006/relationships"><Relationship Id="rId1" Type="http://schemas.openxmlformats.org/officeDocument/2006/relationships/image" Target="../media/image75.png"/><Relationship Id="rId2" Type="http://schemas.openxmlformats.org/officeDocument/2006/relationships/slideLayout" Target="../slideLayouts/slideLayout15.xml"/>
</Relationships>
</file>

<file path=ppt/slides/_rels/slide76.xml.rels><?xml version="1.0" encoding="UTF-8"?>
<Relationships xmlns="http://schemas.openxmlformats.org/package/2006/relationships"><Relationship Id="rId1" Type="http://schemas.openxmlformats.org/officeDocument/2006/relationships/image" Target="../media/image76.png"/><Relationship Id="rId2" Type="http://schemas.openxmlformats.org/officeDocument/2006/relationships/slideLayout" Target="../slideLayouts/slideLayout15.xml"/>
</Relationships>
</file>

<file path=ppt/slides/_rels/slide77.xml.rels><?xml version="1.0" encoding="UTF-8"?>
<Relationships xmlns="http://schemas.openxmlformats.org/package/2006/relationships"><Relationship Id="rId1" Type="http://schemas.openxmlformats.org/officeDocument/2006/relationships/image" Target="../media/image77.png"/><Relationship Id="rId2" Type="http://schemas.openxmlformats.org/officeDocument/2006/relationships/slideLayout" Target="../slideLayouts/slideLayout15.xml"/>
</Relationships>
</file>

<file path=ppt/slides/_rels/slide78.xml.rels><?xml version="1.0" encoding="UTF-8"?>
<Relationships xmlns="http://schemas.openxmlformats.org/package/2006/relationships"><Relationship Id="rId1" Type="http://schemas.openxmlformats.org/officeDocument/2006/relationships/hyperlink" Target="https://developer.mozilla.org/en-US/docs/Web/API/Document/querySelector" TargetMode="External"/><Relationship Id="rId2" Type="http://schemas.openxmlformats.org/officeDocument/2006/relationships/slideLayout" Target="../slideLayouts/slideLayout15.xml"/>
</Relationships>
</file>

<file path=ppt/slides/_rels/slide79.xml.rels><?xml version="1.0" encoding="UTF-8"?>
<Relationships xmlns="http://schemas.openxmlformats.org/package/2006/relationships"><Relationship Id="rId1" Type="http://schemas.openxmlformats.org/officeDocument/2006/relationships/hyperlink" Target="https://developer.mozilla.org/en-US/docs/Web/Events" TargetMode="External"/><Relationship Id="rId2" Type="http://schemas.openxmlformats.org/officeDocument/2006/relationships/slideLayout" Target="../slideLayouts/slideLayout1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80.xml.rels><?xml version="1.0" encoding="UTF-8"?>
<Relationships xmlns="http://schemas.openxmlformats.org/package/2006/relationships"><Relationship Id="rId1" Type="http://schemas.openxmlformats.org/officeDocument/2006/relationships/image" Target="../media/image78.png"/><Relationship Id="rId2" Type="http://schemas.openxmlformats.org/officeDocument/2006/relationships/image" Target="../media/image79.png"/><Relationship Id="rId3" Type="http://schemas.openxmlformats.org/officeDocument/2006/relationships/slideLayout" Target="../slideLayouts/slideLayout37.xml"/>
</Relationships>
</file>

<file path=ppt/slides/_rels/slide81.xml.rels><?xml version="1.0" encoding="UTF-8"?>
<Relationships xmlns="http://schemas.openxmlformats.org/package/2006/relationships"><Relationship Id="rId1" Type="http://schemas.openxmlformats.org/officeDocument/2006/relationships/image" Target="../media/image80.png"/><Relationship Id="rId2" Type="http://schemas.openxmlformats.org/officeDocument/2006/relationships/image" Target="../media/image81.png"/><Relationship Id="rId3" Type="http://schemas.openxmlformats.org/officeDocument/2006/relationships/slideLayout" Target="../slideLayouts/slideLayout37.xml"/>
</Relationships>
</file>

<file path=ppt/slides/_rels/slide82.xml.rels><?xml version="1.0" encoding="UTF-8"?>
<Relationships xmlns="http://schemas.openxmlformats.org/package/2006/relationships"><Relationship Id="rId1" Type="http://schemas.openxmlformats.org/officeDocument/2006/relationships/image" Target="../media/image82.png"/><Relationship Id="rId2" Type="http://schemas.openxmlformats.org/officeDocument/2006/relationships/image" Target="../media/image83.png"/><Relationship Id="rId3" Type="http://schemas.openxmlformats.org/officeDocument/2006/relationships/slideLayout" Target="../slideLayouts/slideLayout37.xml"/>
</Relationships>
</file>

<file path=ppt/slides/_rels/slide83.xml.rels><?xml version="1.0" encoding="UTF-8"?>
<Relationships xmlns="http://schemas.openxmlformats.org/package/2006/relationships"><Relationship Id="rId1" Type="http://schemas.openxmlformats.org/officeDocument/2006/relationships/image" Target="../media/image84.png"/><Relationship Id="rId2" Type="http://schemas.openxmlformats.org/officeDocument/2006/relationships/image" Target="../media/image85.png"/><Relationship Id="rId3" Type="http://schemas.openxmlformats.org/officeDocument/2006/relationships/slideLayout" Target="../slideLayouts/slideLayout37.xml"/>
</Relationships>
</file>

<file path=ppt/slides/_rels/slide84.xml.rels><?xml version="1.0" encoding="UTF-8"?>
<Relationships xmlns="http://schemas.openxmlformats.org/package/2006/relationships"><Relationship Id="rId1" Type="http://schemas.openxmlformats.org/officeDocument/2006/relationships/image" Target="../media/image86.png"/><Relationship Id="rId2" Type="http://schemas.openxmlformats.org/officeDocument/2006/relationships/image" Target="../media/image87.png"/><Relationship Id="rId3" Type="http://schemas.openxmlformats.org/officeDocument/2006/relationships/image" Target="../media/image88.png"/><Relationship Id="rId4" Type="http://schemas.openxmlformats.org/officeDocument/2006/relationships/slideLayout" Target="../slideLayouts/slideLayout37.xml"/>
</Relationships>
</file>

<file path=ppt/slides/_rels/slide85.xml.rels><?xml version="1.0" encoding="UTF-8"?>
<Relationships xmlns="http://schemas.openxmlformats.org/package/2006/relationships"><Relationship Id="rId1" Type="http://schemas.openxmlformats.org/officeDocument/2006/relationships/image" Target="../media/image89.png"/><Relationship Id="rId2" Type="http://schemas.openxmlformats.org/officeDocument/2006/relationships/image" Target="../media/image90.png"/><Relationship Id="rId3" Type="http://schemas.openxmlformats.org/officeDocument/2006/relationships/image" Target="../media/image91.png"/><Relationship Id="rId4" Type="http://schemas.openxmlformats.org/officeDocument/2006/relationships/slideLayout" Target="../slideLayouts/slideLayout37.xml"/>
</Relationships>
</file>

<file path=ppt/slides/_rels/slide86.xml.rels><?xml version="1.0" encoding="UTF-8"?>
<Relationships xmlns="http://schemas.openxmlformats.org/package/2006/relationships"><Relationship Id="rId1" Type="http://schemas.openxmlformats.org/officeDocument/2006/relationships/image" Target="../media/image92.png"/><Relationship Id="rId2" Type="http://schemas.openxmlformats.org/officeDocument/2006/relationships/image" Target="../media/image93.png"/><Relationship Id="rId3" Type="http://schemas.openxmlformats.org/officeDocument/2006/relationships/image" Target="../media/image94.png"/><Relationship Id="rId4" Type="http://schemas.openxmlformats.org/officeDocument/2006/relationships/slideLayout" Target="../slideLayouts/slideLayout37.xml"/>
</Relationships>
</file>

<file path=ppt/slides/_rels/slide87.xml.rels><?xml version="1.0" encoding="UTF-8"?>
<Relationships xmlns="http://schemas.openxmlformats.org/package/2006/relationships"><Relationship Id="rId1" Type="http://schemas.openxmlformats.org/officeDocument/2006/relationships/image" Target="../media/image95.png"/><Relationship Id="rId2" Type="http://schemas.openxmlformats.org/officeDocument/2006/relationships/image" Target="../media/image96.png"/><Relationship Id="rId3" Type="http://schemas.openxmlformats.org/officeDocument/2006/relationships/image" Target="../media/image97.png"/><Relationship Id="rId4" Type="http://schemas.openxmlformats.org/officeDocument/2006/relationships/slideLayout" Target="../slideLayouts/slideLayout37.xml"/>
</Relationships>
</file>

<file path=ppt/slides/_rels/slide88.xml.rels><?xml version="1.0" encoding="UTF-8"?>
<Relationships xmlns="http://schemas.openxmlformats.org/package/2006/relationships"><Relationship Id="rId1" Type="http://schemas.openxmlformats.org/officeDocument/2006/relationships/hyperlink" Target="https://developer.mozilla.org/en-US/docs/Web/HTML/Element/script" TargetMode="External"/><Relationship Id="rId2" Type="http://schemas.openxmlformats.org/officeDocument/2006/relationships/slideLayout" Target="../slideLayouts/slideLayout15.xml"/>
</Relationships>
</file>

<file path=ppt/slides/_rels/slide89.xml.rels><?xml version="1.0" encoding="UTF-8"?>
<Relationships xmlns="http://schemas.openxmlformats.org/package/2006/relationships"><Relationship Id="rId1" Type="http://schemas.openxmlformats.org/officeDocument/2006/relationships/hyperlink" Target="https://developer.mozilla.org/en-US/docs/Web/HTML/Element/script" TargetMode="External"/><Relationship Id="rId2" Type="http://schemas.openxmlformats.org/officeDocument/2006/relationships/hyperlink" Target="http://caniuse.com/#search=defer" TargetMode="External"/><Relationship Id="rId3" Type="http://schemas.openxmlformats.org/officeDocument/2006/relationships/slideLayout" Target="../slideLayouts/slideLayout1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slideLayout" Target="../slideLayouts/slideLayout37.xml"/>
</Relationships>
</file>

<file path=ppt/slides/_rels/slide90.xml.rels><?xml version="1.0" encoding="UTF-8"?>
<Relationships xmlns="http://schemas.openxmlformats.org/package/2006/relationships"><Relationship Id="rId1" Type="http://schemas.openxmlformats.org/officeDocument/2006/relationships/image" Target="../media/image98.png"/><Relationship Id="rId2" Type="http://schemas.openxmlformats.org/officeDocument/2006/relationships/image" Target="../media/image99.png"/><Relationship Id="rId3" Type="http://schemas.openxmlformats.org/officeDocument/2006/relationships/image" Target="../media/image100.png"/><Relationship Id="rId4" Type="http://schemas.openxmlformats.org/officeDocument/2006/relationships/slideLayout" Target="../slideLayouts/slideLayout37.xml"/>
</Relationships>
</file>

<file path=ppt/slides/_rels/slide9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9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9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5.xml"/>
</Relationships>
</file>

<file path=ppt/slides/_rels/slide94.xml.rels><?xml version="1.0" encoding="UTF-8"?>
<Relationships xmlns="http://schemas.openxmlformats.org/package/2006/relationships"><Relationship Id="rId1" Type="http://schemas.openxmlformats.org/officeDocument/2006/relationships/hyperlink" Target="https://developer.mozilla.org/en-US/docs/Web/API/Element/classList" TargetMode="External"/><Relationship Id="rId2" Type="http://schemas.openxmlformats.org/officeDocument/2006/relationships/slideLayout" Target="../slideLayouts/slideLayout15.xml"/>
</Relationships>
</file>

<file path=ppt/slides/_rels/slide9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TextShape 1"/>
          <p:cNvSpPr txBox="1"/>
          <p:nvPr/>
        </p:nvSpPr>
        <p:spPr>
          <a:xfrm>
            <a:off x="220680" y="1074600"/>
            <a:ext cx="8520120" cy="2736360"/>
          </a:xfrm>
          <a:prstGeom prst="rect">
            <a:avLst/>
          </a:prstGeom>
          <a:noFill/>
          <a:ln>
            <a:noFill/>
          </a:ln>
        </p:spPr>
        <p:txBody>
          <a:bodyPr tIns="91440" bIns="91440" anchor="b"/>
          <a:p>
            <a:pPr algn="ctr">
              <a:lnSpc>
                <a:spcPct val="100000"/>
              </a:lnSpc>
            </a:pPr>
            <a:r>
              <a:rPr b="0" lang="en-US" sz="5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4102165:</a:t>
            </a:r>
            <a:r>
              <a:rPr b="0" lang="en-US" sz="5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
</a:t>
            </a:r>
            <a:r>
              <a:rPr b="0" lang="en-US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Full Stack Web Development Fundamentals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7" name="TextShape 2"/>
          <p:cNvSpPr txBox="1"/>
          <p:nvPr/>
        </p:nvSpPr>
        <p:spPr>
          <a:xfrm>
            <a:off x="311760" y="3811320"/>
            <a:ext cx="8520120" cy="1971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Spring 2019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簡立仁 </a:t>
            </a:r>
            <a:r>
              <a:rPr b="0" lang="en-US" sz="2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Li-Ren Chien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2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ccumouse@gmail.com</a:t>
            </a:r>
            <a:endParaRPr b="0" lang="en-US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139;p23" descr=""/>
          <p:cNvPicPr/>
          <p:nvPr/>
        </p:nvPicPr>
        <p:blipFill>
          <a:blip r:embed=""/>
          <a:srcRect l="-2147483648" t="-2147483648" r="-2147483648" b="-2147483648"/>
          <a:stretch/>
        </p:blipFill>
        <p:spPr>
          <a:xfrm>
            <a:off x="355680" y="3331440"/>
            <a:ext cx="1212120" cy="1560240"/>
          </a:xfrm>
          <a:prstGeom prst="rect">
            <a:avLst/>
          </a:prstGeom>
          <a:ln>
            <a:noFill/>
          </a:ln>
        </p:spPr>
      </p:pic>
      <p:sp>
        <p:nvSpPr>
          <p:cNvPr id="229" name="CustomShape 1"/>
          <p:cNvSpPr/>
          <p:nvPr/>
        </p:nvSpPr>
        <p:spPr>
          <a:xfrm flipH="1" rot="10800000">
            <a:off x="2032920" y="4490640"/>
            <a:ext cx="465120" cy="740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595959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pic>
        <p:nvPicPr>
          <p:cNvPr id="230" name="Google Shape;141;p23" descr=""/>
          <p:cNvPicPr/>
          <p:nvPr/>
        </p:nvPicPr>
        <p:blipFill>
          <a:blip r:embed="rId1"/>
          <a:stretch/>
        </p:blipFill>
        <p:spPr>
          <a:xfrm>
            <a:off x="2091240" y="3169800"/>
            <a:ext cx="1919160" cy="1333440"/>
          </a:xfrm>
          <a:prstGeom prst="rect">
            <a:avLst/>
          </a:prstGeom>
          <a:ln w="19080">
            <a:solidFill>
              <a:srgbClr val="595959"/>
            </a:solidFill>
            <a:round/>
          </a:ln>
        </p:spPr>
      </p:pic>
      <p:pic>
        <p:nvPicPr>
          <p:cNvPr id="231" name="Google Shape;142;p23" descr=""/>
          <p:cNvPicPr/>
          <p:nvPr/>
        </p:nvPicPr>
        <p:blipFill>
          <a:blip r:embed=""/>
          <a:stretch/>
        </p:blipFill>
        <p:spPr>
          <a:xfrm>
            <a:off x="6867000" y="1319040"/>
            <a:ext cx="1989000" cy="1989000"/>
          </a:xfrm>
          <a:prstGeom prst="rect">
            <a:avLst/>
          </a:prstGeom>
          <a:ln>
            <a:noFill/>
          </a:ln>
        </p:spPr>
      </p:pic>
      <p:sp>
        <p:nvSpPr>
          <p:cNvPr id="232" name="TextShape 2"/>
          <p:cNvSpPr txBox="1"/>
          <p:nvPr/>
        </p:nvSpPr>
        <p:spPr>
          <a:xfrm>
            <a:off x="287280" y="813240"/>
            <a:ext cx="4928400" cy="14389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T</a:t>
            </a:r>
            <a:r>
              <a:rPr b="0" lang="en-US" sz="24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he HTML will include things like</a:t>
            </a:r>
            <a:r>
              <a:rPr b="0" lang="en-US" sz="24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&lt;img src="pup.png" /&gt;</a:t>
            </a:r>
            <a:r>
              <a:rPr b="0" lang="en-US" sz="24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and </a:t>
            </a:r>
            <a:r>
              <a:rPr b="0" lang="en-US" sz="24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&lt;link src="style.css" .../&gt;</a:t>
            </a:r>
            <a:r>
              <a:rPr b="0" lang="en-US" sz="24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which generate more requests for those resources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3" name="CustomShape 3"/>
          <p:cNvSpPr/>
          <p:nvPr/>
        </p:nvSpPr>
        <p:spPr>
          <a:xfrm>
            <a:off x="5350680" y="190080"/>
            <a:ext cx="3792960" cy="85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 algn="r">
              <a:lnSpc>
                <a:spcPct val="100000"/>
              </a:lnSpc>
            </a:pPr>
            <a:r>
              <a:rPr b="0" lang="en-US" sz="20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Server at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en-US" sz="20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https://fullstackccu.github.io/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4" name="CustomShape 4"/>
          <p:cNvSpPr/>
          <p:nvPr/>
        </p:nvSpPr>
        <p:spPr>
          <a:xfrm>
            <a:off x="4916160" y="2610360"/>
            <a:ext cx="1491840" cy="1205640"/>
          </a:xfrm>
          <a:prstGeom prst="cloud">
            <a:avLst/>
          </a:prstGeom>
          <a:solidFill>
            <a:srgbClr val="b4a7d6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35" name="CustomShape 5"/>
          <p:cNvSpPr/>
          <p:nvPr/>
        </p:nvSpPr>
        <p:spPr>
          <a:xfrm flipH="1" rot="10800000">
            <a:off x="5040000" y="4032000"/>
            <a:ext cx="1048320" cy="633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9900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36" name="CustomShape 6"/>
          <p:cNvSpPr/>
          <p:nvPr/>
        </p:nvSpPr>
        <p:spPr>
          <a:xfrm flipH="1" rot="10800000">
            <a:off x="6865920" y="2649600"/>
            <a:ext cx="931320" cy="633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9900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pic>
        <p:nvPicPr>
          <p:cNvPr id="237" name="Google Shape;148;p23" descr=""/>
          <p:cNvPicPr/>
          <p:nvPr/>
        </p:nvPicPr>
        <p:blipFill>
          <a:blip r:embed="rId2"/>
          <a:stretch/>
        </p:blipFill>
        <p:spPr>
          <a:xfrm>
            <a:off x="2556720" y="3452400"/>
            <a:ext cx="1014480" cy="1014480"/>
          </a:xfrm>
          <a:prstGeom prst="rect">
            <a:avLst/>
          </a:prstGeom>
          <a:ln>
            <a:noFill/>
          </a:ln>
        </p:spPr>
      </p:pic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8" name="Google Shape;153;p24" descr=""/>
          <p:cNvPicPr/>
          <p:nvPr/>
        </p:nvPicPr>
        <p:blipFill>
          <a:blip r:embed=""/>
          <a:srcRect l="-2147483648" t="-2147483648" r="-2147483648" b="-2147483648"/>
          <a:stretch/>
        </p:blipFill>
        <p:spPr>
          <a:xfrm>
            <a:off x="216000" y="3672000"/>
            <a:ext cx="1212120" cy="1560240"/>
          </a:xfrm>
          <a:prstGeom prst="rect">
            <a:avLst/>
          </a:prstGeom>
          <a:ln>
            <a:noFill/>
          </a:ln>
        </p:spPr>
      </p:pic>
      <p:sp>
        <p:nvSpPr>
          <p:cNvPr id="239" name="CustomShape 1"/>
          <p:cNvSpPr/>
          <p:nvPr/>
        </p:nvSpPr>
        <p:spPr>
          <a:xfrm flipH="1" rot="10800000">
            <a:off x="2032920" y="4490640"/>
            <a:ext cx="604800" cy="740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595959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pic>
        <p:nvPicPr>
          <p:cNvPr id="240" name="Google Shape;155;p24" descr=""/>
          <p:cNvPicPr/>
          <p:nvPr/>
        </p:nvPicPr>
        <p:blipFill>
          <a:blip r:embed="rId1"/>
          <a:stretch/>
        </p:blipFill>
        <p:spPr>
          <a:xfrm>
            <a:off x="2091240" y="3169800"/>
            <a:ext cx="1919160" cy="1333440"/>
          </a:xfrm>
          <a:prstGeom prst="rect">
            <a:avLst/>
          </a:prstGeom>
          <a:ln w="19080">
            <a:solidFill>
              <a:srgbClr val="595959"/>
            </a:solidFill>
            <a:round/>
          </a:ln>
        </p:spPr>
      </p:pic>
      <p:pic>
        <p:nvPicPr>
          <p:cNvPr id="241" name="Google Shape;156;p24" descr=""/>
          <p:cNvPicPr/>
          <p:nvPr/>
        </p:nvPicPr>
        <p:blipFill>
          <a:blip r:embed=""/>
          <a:stretch/>
        </p:blipFill>
        <p:spPr>
          <a:xfrm>
            <a:off x="7011000" y="1283040"/>
            <a:ext cx="2061000" cy="2061000"/>
          </a:xfrm>
          <a:prstGeom prst="rect">
            <a:avLst/>
          </a:prstGeom>
          <a:ln>
            <a:noFill/>
          </a:ln>
        </p:spPr>
      </p:pic>
      <p:sp>
        <p:nvSpPr>
          <p:cNvPr id="242" name="CustomShape 2"/>
          <p:cNvSpPr/>
          <p:nvPr/>
        </p:nvSpPr>
        <p:spPr>
          <a:xfrm>
            <a:off x="5350680" y="190080"/>
            <a:ext cx="3792960" cy="85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 algn="r">
              <a:lnSpc>
                <a:spcPct val="100000"/>
              </a:lnSpc>
            </a:pPr>
            <a:r>
              <a:rPr b="0" lang="en-US" sz="24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Server at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en-US" sz="22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http://cs193x.stanford.edu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3" name="CustomShape 3"/>
          <p:cNvSpPr/>
          <p:nvPr/>
        </p:nvSpPr>
        <p:spPr>
          <a:xfrm>
            <a:off x="5067000" y="2116440"/>
            <a:ext cx="1491840" cy="1205640"/>
          </a:xfrm>
          <a:prstGeom prst="cloud">
            <a:avLst/>
          </a:prstGeom>
          <a:solidFill>
            <a:srgbClr val="b4a7d6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4" name="CustomShape 4"/>
          <p:cNvSpPr/>
          <p:nvPr/>
        </p:nvSpPr>
        <p:spPr>
          <a:xfrm flipH="1" rot="10800000">
            <a:off x="5139720" y="3452400"/>
            <a:ext cx="1120320" cy="633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9900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45" name="CustomShape 5"/>
          <p:cNvSpPr/>
          <p:nvPr/>
        </p:nvSpPr>
        <p:spPr>
          <a:xfrm flipH="1" rot="10800000">
            <a:off x="7126920" y="2179080"/>
            <a:ext cx="981720" cy="633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9900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46" name="CustomShape 6"/>
          <p:cNvSpPr/>
          <p:nvPr/>
        </p:nvSpPr>
        <p:spPr>
          <a:xfrm flipH="1">
            <a:off x="6406920" y="1850040"/>
            <a:ext cx="603000" cy="381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9900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47" name="CustomShape 7"/>
          <p:cNvSpPr/>
          <p:nvPr/>
        </p:nvSpPr>
        <p:spPr>
          <a:xfrm flipH="1">
            <a:off x="4095000" y="3123360"/>
            <a:ext cx="1120320" cy="633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9900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pic>
        <p:nvPicPr>
          <p:cNvPr id="248" name="Google Shape;163;p24" descr=""/>
          <p:cNvPicPr/>
          <p:nvPr/>
        </p:nvPicPr>
        <p:blipFill>
          <a:blip r:embed="rId2"/>
          <a:stretch/>
        </p:blipFill>
        <p:spPr>
          <a:xfrm>
            <a:off x="2556720" y="3452400"/>
            <a:ext cx="1014480" cy="1014480"/>
          </a:xfrm>
          <a:prstGeom prst="rect">
            <a:avLst/>
          </a:prstGeom>
          <a:ln>
            <a:noFill/>
          </a:ln>
        </p:spPr>
      </p:pic>
      <p:sp>
        <p:nvSpPr>
          <p:cNvPr id="249" name="TextShape 8"/>
          <p:cNvSpPr txBox="1"/>
          <p:nvPr/>
        </p:nvSpPr>
        <p:spPr>
          <a:xfrm>
            <a:off x="5310720" y="3859560"/>
            <a:ext cx="3873240" cy="14389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And the server replies with those resources for the browser to render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50" name="Google Shape;165;p24" descr=""/>
          <p:cNvPicPr/>
          <p:nvPr/>
        </p:nvPicPr>
        <p:blipFill>
          <a:blip r:embed="rId3"/>
          <a:stretch/>
        </p:blipFill>
        <p:spPr>
          <a:xfrm>
            <a:off x="4641480" y="3331440"/>
            <a:ext cx="573840" cy="573840"/>
          </a:xfrm>
          <a:prstGeom prst="rect">
            <a:avLst/>
          </a:prstGeom>
          <a:ln>
            <a:noFill/>
          </a:ln>
        </p:spPr>
      </p:pic>
      <p:pic>
        <p:nvPicPr>
          <p:cNvPr id="251" name="Google Shape;166;p24" descr=""/>
          <p:cNvPicPr/>
          <p:nvPr/>
        </p:nvPicPr>
        <p:blipFill>
          <a:blip r:embed="rId4"/>
          <a:stretch/>
        </p:blipFill>
        <p:spPr>
          <a:xfrm>
            <a:off x="6692400" y="2166120"/>
            <a:ext cx="573840" cy="573840"/>
          </a:xfrm>
          <a:prstGeom prst="rect">
            <a:avLst/>
          </a:prstGeom>
          <a:ln>
            <a:noFill/>
          </a:ln>
        </p:spPr>
      </p:pic>
      <p:pic>
        <p:nvPicPr>
          <p:cNvPr id="252" name="Google Shape;167;p24" descr=""/>
          <p:cNvPicPr/>
          <p:nvPr/>
        </p:nvPicPr>
        <p:blipFill>
          <a:blip r:embed="rId5"/>
          <a:stretch/>
        </p:blipFill>
        <p:spPr>
          <a:xfrm>
            <a:off x="6145920" y="2548800"/>
            <a:ext cx="573840" cy="573840"/>
          </a:xfrm>
          <a:prstGeom prst="rect">
            <a:avLst/>
          </a:prstGeom>
          <a:ln>
            <a:noFill/>
          </a:ln>
        </p:spPr>
      </p:pic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3" name="Google Shape;172;p25" descr=""/>
          <p:cNvPicPr/>
          <p:nvPr/>
        </p:nvPicPr>
        <p:blipFill>
          <a:blip r:embed=""/>
          <a:srcRect l="-2147483648" t="-2147483648" r="-2147483648" b="-2147483648"/>
          <a:stretch/>
        </p:blipFill>
        <p:spPr>
          <a:xfrm>
            <a:off x="216000" y="3528000"/>
            <a:ext cx="1212120" cy="1560240"/>
          </a:xfrm>
          <a:prstGeom prst="rect">
            <a:avLst/>
          </a:prstGeom>
          <a:ln>
            <a:noFill/>
          </a:ln>
        </p:spPr>
      </p:pic>
      <p:sp>
        <p:nvSpPr>
          <p:cNvPr id="254" name="CustomShape 1"/>
          <p:cNvSpPr/>
          <p:nvPr/>
        </p:nvSpPr>
        <p:spPr>
          <a:xfrm flipH="1" rot="10800000">
            <a:off x="2032920" y="4392000"/>
            <a:ext cx="604800" cy="650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595959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55" name="TextShape 2"/>
          <p:cNvSpPr txBox="1"/>
          <p:nvPr/>
        </p:nvSpPr>
        <p:spPr>
          <a:xfrm>
            <a:off x="287280" y="288000"/>
            <a:ext cx="5976720" cy="14389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Finally, when all resources are loaded, we see the loaded web page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56" name="Google Shape;175;p25" descr=""/>
          <p:cNvPicPr/>
          <p:nvPr/>
        </p:nvPicPr>
        <p:blipFill>
          <a:blip r:embed="rId1"/>
          <a:stretch/>
        </p:blipFill>
        <p:spPr>
          <a:xfrm>
            <a:off x="2053800" y="1944000"/>
            <a:ext cx="6730200" cy="4214880"/>
          </a:xfrm>
          <a:prstGeom prst="rect">
            <a:avLst/>
          </a:prstGeom>
          <a:ln w="19080">
            <a:solidFill>
              <a:srgbClr val="595959"/>
            </a:solidFill>
            <a:round/>
          </a:ln>
        </p:spPr>
      </p:pic>
      <p:sp>
        <p:nvSpPr>
          <p:cNvPr id="257" name="CustomShape 3"/>
          <p:cNvSpPr/>
          <p:nvPr/>
        </p:nvSpPr>
        <p:spPr>
          <a:xfrm>
            <a:off x="3288960" y="1977120"/>
            <a:ext cx="4849920" cy="85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https://fullstackccu.github.io/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58" name="" descr=""/>
          <p:cNvPicPr/>
          <p:nvPr/>
        </p:nvPicPr>
        <p:blipFill>
          <a:blip r:embed="rId2"/>
          <a:stretch/>
        </p:blipFill>
        <p:spPr>
          <a:xfrm>
            <a:off x="2180880" y="2460960"/>
            <a:ext cx="6459120" cy="3371040"/>
          </a:xfrm>
          <a:prstGeom prst="rect">
            <a:avLst/>
          </a:prstGeom>
          <a:ln>
            <a:noFill/>
          </a:ln>
        </p:spPr>
      </p:pic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182;p26" descr=""/>
          <p:cNvPicPr/>
          <p:nvPr/>
        </p:nvPicPr>
        <p:blipFill>
          <a:blip r:embed="rId1"/>
          <a:stretch/>
        </p:blipFill>
        <p:spPr>
          <a:xfrm>
            <a:off x="6033960" y="2282040"/>
            <a:ext cx="2691000" cy="1685160"/>
          </a:xfrm>
          <a:prstGeom prst="rect">
            <a:avLst/>
          </a:prstGeom>
          <a:ln w="19080">
            <a:solidFill>
              <a:srgbClr val="595959"/>
            </a:solidFill>
            <a:round/>
          </a:ln>
        </p:spPr>
      </p:pic>
      <p:pic>
        <p:nvPicPr>
          <p:cNvPr id="260" name="Google Shape;184;p26" descr=""/>
          <p:cNvPicPr/>
          <p:nvPr/>
        </p:nvPicPr>
        <p:blipFill>
          <a:blip r:embed="rId2"/>
          <a:stretch/>
        </p:blipFill>
        <p:spPr>
          <a:xfrm>
            <a:off x="538560" y="2384280"/>
            <a:ext cx="1353960" cy="1353960"/>
          </a:xfrm>
          <a:prstGeom prst="rect">
            <a:avLst/>
          </a:prstGeom>
          <a:ln>
            <a:noFill/>
          </a:ln>
        </p:spPr>
      </p:pic>
      <p:pic>
        <p:nvPicPr>
          <p:cNvPr id="261" name="Google Shape;185;p26" descr=""/>
          <p:cNvPicPr/>
          <p:nvPr/>
        </p:nvPicPr>
        <p:blipFill>
          <a:blip r:embed="rId3"/>
          <a:stretch/>
        </p:blipFill>
        <p:spPr>
          <a:xfrm>
            <a:off x="2863800" y="2408040"/>
            <a:ext cx="1306440" cy="1306440"/>
          </a:xfrm>
          <a:prstGeom prst="rect">
            <a:avLst/>
          </a:prstGeom>
          <a:ln>
            <a:noFill/>
          </a:ln>
        </p:spPr>
      </p:pic>
      <p:sp>
        <p:nvSpPr>
          <p:cNvPr id="262" name="TextShape 1"/>
          <p:cNvSpPr txBox="1"/>
          <p:nvPr/>
        </p:nvSpPr>
        <p:spPr>
          <a:xfrm>
            <a:off x="1859760" y="2709360"/>
            <a:ext cx="1080000" cy="14389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algn="ctr">
              <a:lnSpc>
                <a:spcPct val="100000"/>
              </a:lnSpc>
            </a:pPr>
            <a:r>
              <a:rPr b="1" lang="en-US" sz="36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+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3" name="TextShape 2"/>
          <p:cNvSpPr txBox="1"/>
          <p:nvPr/>
        </p:nvSpPr>
        <p:spPr>
          <a:xfrm>
            <a:off x="4347360" y="2788560"/>
            <a:ext cx="1585800" cy="5461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algn="ctr">
              <a:lnSpc>
                <a:spcPct val="100000"/>
              </a:lnSpc>
            </a:pPr>
            <a:r>
              <a:rPr b="1" lang="en-US" sz="24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produces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4" name="TextShape 3"/>
          <p:cNvSpPr txBox="1"/>
          <p:nvPr/>
        </p:nvSpPr>
        <p:spPr>
          <a:xfrm>
            <a:off x="307080" y="3869280"/>
            <a:ext cx="1585800" cy="5461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Describes the content and structure of the page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5" name="TextShape 4"/>
          <p:cNvSpPr txBox="1"/>
          <p:nvPr/>
        </p:nvSpPr>
        <p:spPr>
          <a:xfrm>
            <a:off x="5697720" y="4321440"/>
            <a:ext cx="3349440" cy="221976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A web page…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32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that doesn't do anything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6" name="TextShape 5"/>
          <p:cNvSpPr txBox="1"/>
          <p:nvPr/>
        </p:nvSpPr>
        <p:spPr>
          <a:xfrm>
            <a:off x="2863800" y="3869280"/>
            <a:ext cx="1585800" cy="5461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Describes the appearance and style of the page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67" name="" descr=""/>
          <p:cNvPicPr/>
          <p:nvPr/>
        </p:nvPicPr>
        <p:blipFill>
          <a:blip r:embed="rId4"/>
          <a:stretch/>
        </p:blipFill>
        <p:spPr>
          <a:xfrm>
            <a:off x="6131520" y="2554200"/>
            <a:ext cx="2526120" cy="1318320"/>
          </a:xfrm>
          <a:prstGeom prst="rect">
            <a:avLst/>
          </a:prstGeom>
          <a:ln>
            <a:noFill/>
          </a:ln>
        </p:spPr>
      </p:pic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What we've learned so far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9" name="TextShape 2"/>
          <p:cNvSpPr txBox="1"/>
          <p:nvPr/>
        </p:nvSpPr>
        <p:spPr>
          <a:xfrm>
            <a:off x="782640" y="1560240"/>
            <a:ext cx="7578360" cy="4554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We've learned how to build web pages that: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Look the way we want them to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Can link to other web pages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Display differently on different screen sizes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But we don't know how build web pages that </a:t>
            </a:r>
            <a:r>
              <a:rPr b="1" i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do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anything: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Get user input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Save user input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Show and hide elements when the user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
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interacts with the page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etc.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70" name="Google Shape;197;p27" descr=""/>
          <p:cNvPicPr/>
          <p:nvPr/>
        </p:nvPicPr>
        <p:blipFill>
          <a:blip r:embed="rId1"/>
          <a:stretch/>
        </p:blipFill>
        <p:spPr>
          <a:xfrm>
            <a:off x="6989760" y="1725120"/>
            <a:ext cx="1253160" cy="1253160"/>
          </a:xfrm>
          <a:prstGeom prst="rect">
            <a:avLst/>
          </a:prstGeom>
          <a:ln>
            <a:noFill/>
          </a:ln>
        </p:spPr>
      </p:pic>
      <p:pic>
        <p:nvPicPr>
          <p:cNvPr id="271" name="Google Shape;198;p27" descr=""/>
          <p:cNvPicPr/>
          <p:nvPr/>
        </p:nvPicPr>
        <p:blipFill>
          <a:blip r:embed="rId2"/>
          <a:srcRect l="24243" t="22408" r="22825" b="26294"/>
          <a:stretch/>
        </p:blipFill>
        <p:spPr>
          <a:xfrm>
            <a:off x="6989760" y="4630320"/>
            <a:ext cx="1456560" cy="1418040"/>
          </a:xfrm>
          <a:prstGeom prst="rect">
            <a:avLst/>
          </a:prstGeom>
          <a:ln>
            <a:noFill/>
          </a:ln>
        </p:spPr>
      </p:pic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What we've learned so far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3" name="TextShape 2"/>
          <p:cNvSpPr txBox="1"/>
          <p:nvPr/>
        </p:nvSpPr>
        <p:spPr>
          <a:xfrm>
            <a:off x="782640" y="1560240"/>
            <a:ext cx="7578360" cy="4554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We've learned how to build web pages that: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Look the way we want them to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Can link to other web pages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Display differently on different screen sizes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But we don't know how build web pages that </a:t>
            </a:r>
            <a:r>
              <a:rPr b="1" i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do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anything: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Get user input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Save user input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Show and hide elements when the user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
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interacts with the page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etc.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74" name="Google Shape;205;p28" descr=""/>
          <p:cNvPicPr/>
          <p:nvPr/>
        </p:nvPicPr>
        <p:blipFill>
          <a:blip r:embed="rId1"/>
          <a:stretch/>
        </p:blipFill>
        <p:spPr>
          <a:xfrm>
            <a:off x="6989760" y="1725120"/>
            <a:ext cx="1253160" cy="1253160"/>
          </a:xfrm>
          <a:prstGeom prst="rect">
            <a:avLst/>
          </a:prstGeom>
          <a:ln>
            <a:noFill/>
          </a:ln>
        </p:spPr>
      </p:pic>
      <p:pic>
        <p:nvPicPr>
          <p:cNvPr id="275" name="Google Shape;206;p28" descr=""/>
          <p:cNvPicPr/>
          <p:nvPr/>
        </p:nvPicPr>
        <p:blipFill>
          <a:blip r:embed="rId2"/>
          <a:srcRect l="24243" t="22408" r="22825" b="26294"/>
          <a:stretch/>
        </p:blipFill>
        <p:spPr>
          <a:xfrm>
            <a:off x="6989760" y="4630320"/>
            <a:ext cx="1456560" cy="1418040"/>
          </a:xfrm>
          <a:prstGeom prst="rect">
            <a:avLst/>
          </a:prstGeom>
          <a:ln>
            <a:noFill/>
          </a:ln>
        </p:spPr>
      </p:pic>
      <p:sp>
        <p:nvSpPr>
          <p:cNvPr id="276" name="CustomShape 3"/>
          <p:cNvSpPr/>
          <p:nvPr/>
        </p:nvSpPr>
        <p:spPr>
          <a:xfrm>
            <a:off x="287640" y="5835600"/>
            <a:ext cx="8588880" cy="85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 algn="ctr">
              <a:lnSpc>
                <a:spcPct val="100000"/>
              </a:lnSpc>
            </a:pPr>
            <a:r>
              <a:rPr b="1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Enter JavaScript!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TextShape 1"/>
          <p:cNvSpPr txBox="1"/>
          <p:nvPr/>
        </p:nvSpPr>
        <p:spPr>
          <a:xfrm>
            <a:off x="490320" y="600120"/>
            <a:ext cx="6367320" cy="545400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p>
            <a:pPr>
              <a:lnSpc>
                <a:spcPct val="100000"/>
              </a:lnSpc>
            </a:pPr>
            <a:r>
              <a:rPr b="0" lang="en-US" sz="4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JavaScript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JavaScript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9" name="TextShape 2"/>
          <p:cNvSpPr txBox="1"/>
          <p:nvPr/>
        </p:nvSpPr>
        <p:spPr>
          <a:xfrm>
            <a:off x="782640" y="1560240"/>
            <a:ext cx="5427000" cy="4554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JavaScript is a programming language.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It is currently the only programming language that your browser can execute natively. </a:t>
            </a:r>
            <a:r>
              <a:rPr b="0" lang="en-US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(There are </a:t>
            </a:r>
            <a:r>
              <a:rPr b="0" lang="en-US" sz="18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  <a:hlinkClick r:id="rId1"/>
              </a:rPr>
              <a:t>efforts</a:t>
            </a:r>
            <a:r>
              <a:rPr b="0" lang="en-US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to change that.)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Therefore if you want to make your web pages do stuff, you must use JavaScript: There are no other options.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80" name="Google Shape;219;p30" descr=""/>
          <p:cNvPicPr/>
          <p:nvPr/>
        </p:nvPicPr>
        <p:blipFill>
          <a:blip r:embed="rId2"/>
          <a:stretch/>
        </p:blipFill>
        <p:spPr>
          <a:xfrm>
            <a:off x="6210000" y="1685160"/>
            <a:ext cx="2628720" cy="2628720"/>
          </a:xfrm>
          <a:prstGeom prst="rect">
            <a:avLst/>
          </a:prstGeom>
          <a:ln>
            <a:noFill/>
          </a:ln>
        </p:spPr>
      </p:pic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JavaScript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2" name="TextShape 2"/>
          <p:cNvSpPr txBox="1"/>
          <p:nvPr/>
        </p:nvSpPr>
        <p:spPr>
          <a:xfrm>
            <a:off x="782640" y="1560240"/>
            <a:ext cx="7578360" cy="4554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Created in 1995 by Brendan Eich</a:t>
            </a:r>
            <a:r>
              <a:rPr b="0" lang="en-US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>
              <a:lnSpc>
                <a:spcPct val="115000"/>
              </a:lnSpc>
            </a:pPr>
            <a:r>
              <a:rPr b="0" lang="en-US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(co-founder of Mozilla; resigned 2014 </a:t>
            </a:r>
            <a:r>
              <a:rPr b="0" lang="en-US" sz="18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  <a:hlinkClick r:id="rId1"/>
              </a:rPr>
              <a:t>due to his homophobia</a:t>
            </a:r>
            <a:r>
              <a:rPr b="0" lang="en-US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)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JavaScript has nothing to do with Java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14400" indent="-3805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Literally named that way for </a:t>
            </a: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  <a:hlinkClick r:id="rId2"/>
              </a:rPr>
              <a:t>marketing reasons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805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The first version was written in 10 days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Several fundamental language decisions were made because of company politics and not technical reasons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15000"/>
              </a:lnSpc>
            </a:pPr>
            <a:r>
              <a:rPr b="0" i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"I was under marketing orders to make it look like Java but not make it too big for its britches ... [it] needed to be a silly little brother language."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(</a:t>
            </a: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  <a:hlinkClick r:id="rId3"/>
              </a:rPr>
              <a:t>source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)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JavaScript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4" name="TextShape 2"/>
          <p:cNvSpPr txBox="1"/>
          <p:nvPr/>
        </p:nvSpPr>
        <p:spPr>
          <a:xfrm>
            <a:off x="413640" y="1277280"/>
            <a:ext cx="7578360" cy="4554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Created in 1995 by Brendan Eich</a:t>
            </a:r>
            <a:r>
              <a:rPr b="0" lang="en-US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>
              <a:lnSpc>
                <a:spcPct val="115000"/>
              </a:lnSpc>
            </a:pPr>
            <a:r>
              <a:rPr b="0" lang="en-US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(co-founder of Mozilla; resigned 2014 </a:t>
            </a:r>
            <a:r>
              <a:rPr b="0" lang="en-US" sz="18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  <a:hlinkClick r:id="rId1"/>
              </a:rPr>
              <a:t>due to his homophobia</a:t>
            </a:r>
            <a:r>
              <a:rPr b="0" lang="en-US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)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JavaScript has nothing to do with Java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14400" indent="-3805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Literally named that way for </a:t>
            </a: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  <a:hlinkClick r:id="rId2"/>
              </a:rPr>
              <a:t>marketing</a:t>
            </a: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  <a:hlinkClick r:id="rId3"/>
              </a:rPr>
              <a:t> reasons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805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The first version was written in 10 days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Several fundamental language decisions were made because of company politics and not technical reasons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In other words: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en-US" sz="3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JavaScript is messy and full of drama…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15000"/>
              </a:lnSpc>
            </a:pPr>
            <a:r>
              <a:rPr b="1" lang="en-US" sz="3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and our only option. 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15000"/>
              </a:lnSpc>
            </a:pPr>
            <a:r>
              <a:rPr b="0" lang="en-US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(though it's gotten much, much better in the last few years)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Today's schedule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9" name="TextShape 2"/>
          <p:cNvSpPr txBox="1"/>
          <p:nvPr/>
        </p:nvSpPr>
        <p:spPr>
          <a:xfrm>
            <a:off x="782640" y="1560240"/>
            <a:ext cx="7578360" cy="4554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Today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00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Intro to Amateur JavaScript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14400" indent="-355320">
              <a:lnSpc>
                <a:spcPct val="100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What is JavaScript?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14400" indent="-355320">
              <a:lnSpc>
                <a:spcPct val="100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Tour of language features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14400" indent="-355320">
              <a:lnSpc>
                <a:spcPct val="100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Basic event handling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Next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00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DOM: How to interact with your web page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00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HW1 due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00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HW2 goes out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Our JavaScript Strategy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6" name="TextShape 2"/>
          <p:cNvSpPr txBox="1"/>
          <p:nvPr/>
        </p:nvSpPr>
        <p:spPr>
          <a:xfrm>
            <a:off x="720000" y="1493280"/>
            <a:ext cx="7578360" cy="4554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This week: "</a:t>
            </a: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Amateur JavaScript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"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Simple, old-school JavaScript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Mostly</a:t>
            </a:r>
            <a:r>
              <a:rPr b="1" i="1" lang="en-US" sz="2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not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best practice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144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Everything in global scope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144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No classes / modules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144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Will result in a big mess if you code this way for anything but very small projects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(But easy to get started)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Next week(?): Modern JavaScript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More disciplined and based on best practices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Even more "opinionated"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87" name="Google Shape;238;p33" descr=""/>
          <p:cNvPicPr/>
          <p:nvPr/>
        </p:nvPicPr>
        <p:blipFill>
          <a:blip r:embed="rId1"/>
          <a:stretch/>
        </p:blipFill>
        <p:spPr>
          <a:xfrm>
            <a:off x="5684400" y="1650600"/>
            <a:ext cx="2469240" cy="2007360"/>
          </a:xfrm>
          <a:prstGeom prst="rect">
            <a:avLst/>
          </a:prstGeom>
          <a:ln>
            <a:noFill/>
          </a:ln>
        </p:spPr>
      </p:pic>
    </p:spTree>
  </p:cSld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TextShape 1"/>
          <p:cNvSpPr txBox="1"/>
          <p:nvPr/>
        </p:nvSpPr>
        <p:spPr>
          <a:xfrm>
            <a:off x="490320" y="600120"/>
            <a:ext cx="6367320" cy="545400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p>
            <a:pPr>
              <a:lnSpc>
                <a:spcPct val="100000"/>
              </a:lnSpc>
            </a:pPr>
            <a:r>
              <a:rPr b="0" lang="en-US" sz="4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JavaScript </a:t>
            </a:r>
            <a:r>
              <a:rPr b="0" lang="en-US" sz="4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
</a:t>
            </a:r>
            <a:r>
              <a:rPr b="0" lang="en-US" sz="4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in the browser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Code in web pages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0" name="TextShape 2"/>
          <p:cNvSpPr txBox="1"/>
          <p:nvPr/>
        </p:nvSpPr>
        <p:spPr>
          <a:xfrm>
            <a:off x="782640" y="1560240"/>
            <a:ext cx="7578360" cy="10166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HTML can embed JavaScript files into the web page via the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&lt;script&gt;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tag.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1" name="CustomShape 3"/>
          <p:cNvSpPr/>
          <p:nvPr/>
        </p:nvSpPr>
        <p:spPr>
          <a:xfrm>
            <a:off x="1213200" y="2679120"/>
            <a:ext cx="6717240" cy="40730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&lt;!DOCTYPE html&gt;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&lt;html&gt;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&lt;head&gt;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i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  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&lt;title&gt;web&lt;/title&gt;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1368f1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  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&lt;link rel="stylesheet" href="style.css" /&gt;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1" lang="en-US" sz="2000" spc="-1" strike="noStrike">
                <a:solidFill>
                  <a:srgbClr val="1368f1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  </a:t>
            </a:r>
            <a:r>
              <a:rPr b="1" lang="en-US" sz="2000" spc="-1" strike="noStrike">
                <a:solidFill>
                  <a:srgbClr val="3369e8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&lt;script src="</a:t>
            </a:r>
            <a:r>
              <a:rPr b="1" i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filename.js</a:t>
            </a:r>
            <a:r>
              <a:rPr b="1" lang="en-US" sz="2000" spc="-1" strike="noStrike">
                <a:solidFill>
                  <a:srgbClr val="3369e8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"&gt;&lt;/script&gt;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&lt;/head&gt;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&lt;body&gt;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i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     </a:t>
            </a:r>
            <a:r>
              <a:rPr b="0" i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... contents of the page...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&lt;/body&gt;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&lt;/html&gt;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console.log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3" name="TextShape 2"/>
          <p:cNvSpPr txBox="1"/>
          <p:nvPr/>
        </p:nvSpPr>
        <p:spPr>
          <a:xfrm>
            <a:off x="782640" y="1560240"/>
            <a:ext cx="7578360" cy="10015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You can print log messages in JavaScript by calling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console.log():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4" name="CustomShape 3"/>
          <p:cNvSpPr/>
          <p:nvPr/>
        </p:nvSpPr>
        <p:spPr>
          <a:xfrm>
            <a:off x="874080" y="3289320"/>
            <a:ext cx="5259960" cy="659520"/>
          </a:xfrm>
          <a:prstGeom prst="rect">
            <a:avLst/>
          </a:prstGeom>
          <a:noFill/>
          <a:ln w="190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console.log('Hello, world!');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5" name="CustomShape 4"/>
          <p:cNvSpPr/>
          <p:nvPr/>
        </p:nvSpPr>
        <p:spPr>
          <a:xfrm>
            <a:off x="900360" y="2848680"/>
            <a:ext cx="1089000" cy="439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b"/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script.js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6" name="TextShape 5"/>
          <p:cNvSpPr txBox="1"/>
          <p:nvPr/>
        </p:nvSpPr>
        <p:spPr>
          <a:xfrm>
            <a:off x="782640" y="4760640"/>
            <a:ext cx="7578360" cy="10015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This JavaScript's equivalent of Java's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System.out.println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,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print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,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printf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, etc.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TextShape 1"/>
          <p:cNvSpPr txBox="1"/>
          <p:nvPr/>
        </p:nvSpPr>
        <p:spPr>
          <a:xfrm>
            <a:off x="311760" y="2867760"/>
            <a:ext cx="8520120" cy="11221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How does JavaScript get loaded?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69;p38" descr=""/>
          <p:cNvPicPr/>
          <p:nvPr/>
        </p:nvPicPr>
        <p:blipFill>
          <a:blip r:embed=""/>
          <a:srcRect l="-2147483648" t="-2147483648" r="-2147483648" b="-2147483648"/>
          <a:stretch/>
        </p:blipFill>
        <p:spPr>
          <a:xfrm>
            <a:off x="355680" y="3331440"/>
            <a:ext cx="1212120" cy="1560240"/>
          </a:xfrm>
          <a:prstGeom prst="rect">
            <a:avLst/>
          </a:prstGeom>
          <a:ln>
            <a:noFill/>
          </a:ln>
        </p:spPr>
      </p:pic>
      <p:sp>
        <p:nvSpPr>
          <p:cNvPr id="299" name="CustomShape 1"/>
          <p:cNvSpPr/>
          <p:nvPr/>
        </p:nvSpPr>
        <p:spPr>
          <a:xfrm flipH="1" rot="10800000">
            <a:off x="2032920" y="4490640"/>
            <a:ext cx="810720" cy="740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595959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pic>
        <p:nvPicPr>
          <p:cNvPr id="300" name="Google Shape;271;p38" descr=""/>
          <p:cNvPicPr/>
          <p:nvPr/>
        </p:nvPicPr>
        <p:blipFill>
          <a:blip r:embed="rId1"/>
          <a:stretch/>
        </p:blipFill>
        <p:spPr>
          <a:xfrm>
            <a:off x="2091240" y="3169800"/>
            <a:ext cx="1919160" cy="1333440"/>
          </a:xfrm>
          <a:prstGeom prst="rect">
            <a:avLst/>
          </a:prstGeom>
          <a:ln w="19080">
            <a:solidFill>
              <a:srgbClr val="595959"/>
            </a:solidFill>
            <a:round/>
          </a:ln>
        </p:spPr>
      </p:pic>
      <p:pic>
        <p:nvPicPr>
          <p:cNvPr id="301" name="Google Shape;272;p38" descr=""/>
          <p:cNvPicPr/>
          <p:nvPr/>
        </p:nvPicPr>
        <p:blipFill>
          <a:blip r:embed=""/>
          <a:stretch/>
        </p:blipFill>
        <p:spPr>
          <a:xfrm>
            <a:off x="6466680" y="1008000"/>
            <a:ext cx="2533320" cy="2533320"/>
          </a:xfrm>
          <a:prstGeom prst="rect">
            <a:avLst/>
          </a:prstGeom>
          <a:ln>
            <a:noFill/>
          </a:ln>
        </p:spPr>
      </p:pic>
      <p:pic>
        <p:nvPicPr>
          <p:cNvPr id="302" name="Google Shape;273;p38" descr=""/>
          <p:cNvPicPr/>
          <p:nvPr/>
        </p:nvPicPr>
        <p:blipFill>
          <a:blip r:embed="rId2"/>
          <a:stretch/>
        </p:blipFill>
        <p:spPr>
          <a:xfrm>
            <a:off x="2556720" y="3452400"/>
            <a:ext cx="1014480" cy="1014480"/>
          </a:xfrm>
          <a:prstGeom prst="rect">
            <a:avLst/>
          </a:prstGeom>
          <a:ln>
            <a:noFill/>
          </a:ln>
        </p:spPr>
      </p:pic>
      <p:sp>
        <p:nvSpPr>
          <p:cNvPr id="303" name="CustomShape 2"/>
          <p:cNvSpPr/>
          <p:nvPr/>
        </p:nvSpPr>
        <p:spPr>
          <a:xfrm>
            <a:off x="0" y="661320"/>
            <a:ext cx="6717240" cy="207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olas"/>
                <a:ea typeface="Consolas"/>
              </a:rPr>
              <a:t>  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&lt;head&gt;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i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  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&lt;title&gt;CS 193X&lt;/title&gt;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1368f1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  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&lt;link rel="stylesheet" href="style.css" /&gt;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1" lang="en-US" sz="2000" spc="-1" strike="noStrike">
                <a:solidFill>
                  <a:srgbClr val="1368f1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  </a:t>
            </a:r>
            <a:r>
              <a:rPr b="1" lang="en-US" sz="2000" spc="-1" strike="noStrike">
                <a:solidFill>
                  <a:srgbClr val="3369e8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&lt;script src="</a:t>
            </a:r>
            <a:r>
              <a:rPr b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script.js</a:t>
            </a:r>
            <a:r>
              <a:rPr b="1" lang="en-US" sz="2000" spc="-1" strike="noStrike">
                <a:solidFill>
                  <a:srgbClr val="3369e8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"&gt;&lt;/script&gt;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&lt;/head&gt;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4" name="CustomShape 3"/>
          <p:cNvSpPr/>
          <p:nvPr/>
        </p:nvSpPr>
        <p:spPr>
          <a:xfrm flipH="1" rot="10800000">
            <a:off x="3072600" y="3452400"/>
            <a:ext cx="10440" cy="1070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595959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05" name="CustomShape 4"/>
          <p:cNvSpPr/>
          <p:nvPr/>
        </p:nvSpPr>
        <p:spPr>
          <a:xfrm>
            <a:off x="135720" y="1778400"/>
            <a:ext cx="406440" cy="3614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85200c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06" name="TextShape 5"/>
          <p:cNvSpPr txBox="1"/>
          <p:nvPr/>
        </p:nvSpPr>
        <p:spPr>
          <a:xfrm>
            <a:off x="1144440" y="5178960"/>
            <a:ext cx="7578360" cy="10015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The browser is parsing the HTML file, and gets to a script tag, so it knows it needs to get the script file as well.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" name="Google Shape;282;p39" descr=""/>
          <p:cNvPicPr/>
          <p:nvPr/>
        </p:nvPicPr>
        <p:blipFill>
          <a:blip r:embed=""/>
          <a:srcRect l="-2147483648" t="-2147483648" r="-2147483648" b="-2147483648"/>
          <a:stretch/>
        </p:blipFill>
        <p:spPr>
          <a:xfrm>
            <a:off x="355680" y="3331440"/>
            <a:ext cx="1212120" cy="1560240"/>
          </a:xfrm>
          <a:prstGeom prst="rect">
            <a:avLst/>
          </a:prstGeom>
          <a:ln>
            <a:noFill/>
          </a:ln>
        </p:spPr>
      </p:pic>
      <p:sp>
        <p:nvSpPr>
          <p:cNvPr id="308" name="CustomShape 1"/>
          <p:cNvSpPr/>
          <p:nvPr/>
        </p:nvSpPr>
        <p:spPr>
          <a:xfrm flipH="1" rot="10800000">
            <a:off x="2032920" y="4490640"/>
            <a:ext cx="465120" cy="740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595959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pic>
        <p:nvPicPr>
          <p:cNvPr id="309" name="Google Shape;284;p39" descr=""/>
          <p:cNvPicPr/>
          <p:nvPr/>
        </p:nvPicPr>
        <p:blipFill>
          <a:blip r:embed="rId1"/>
          <a:stretch/>
        </p:blipFill>
        <p:spPr>
          <a:xfrm>
            <a:off x="2091240" y="3169800"/>
            <a:ext cx="1919160" cy="1333440"/>
          </a:xfrm>
          <a:prstGeom prst="rect">
            <a:avLst/>
          </a:prstGeom>
          <a:ln w="19080">
            <a:solidFill>
              <a:srgbClr val="595959"/>
            </a:solidFill>
            <a:round/>
          </a:ln>
        </p:spPr>
      </p:pic>
      <p:pic>
        <p:nvPicPr>
          <p:cNvPr id="310" name="Google Shape;285;p39" descr=""/>
          <p:cNvPicPr/>
          <p:nvPr/>
        </p:nvPicPr>
        <p:blipFill>
          <a:blip r:embed=""/>
          <a:stretch/>
        </p:blipFill>
        <p:spPr>
          <a:xfrm>
            <a:off x="6984000" y="1269360"/>
            <a:ext cx="2088000" cy="2088000"/>
          </a:xfrm>
          <a:prstGeom prst="rect">
            <a:avLst/>
          </a:prstGeom>
          <a:ln>
            <a:noFill/>
          </a:ln>
        </p:spPr>
      </p:pic>
      <p:pic>
        <p:nvPicPr>
          <p:cNvPr id="311" name="Google Shape;286;p39" descr=""/>
          <p:cNvPicPr/>
          <p:nvPr/>
        </p:nvPicPr>
        <p:blipFill>
          <a:blip r:embed="rId2"/>
          <a:stretch/>
        </p:blipFill>
        <p:spPr>
          <a:xfrm>
            <a:off x="2556720" y="3452400"/>
            <a:ext cx="1014480" cy="1014480"/>
          </a:xfrm>
          <a:prstGeom prst="rect">
            <a:avLst/>
          </a:prstGeom>
          <a:ln>
            <a:noFill/>
          </a:ln>
        </p:spPr>
      </p:pic>
      <p:sp>
        <p:nvSpPr>
          <p:cNvPr id="312" name="CustomShape 2"/>
          <p:cNvSpPr/>
          <p:nvPr/>
        </p:nvSpPr>
        <p:spPr>
          <a:xfrm>
            <a:off x="0" y="661320"/>
            <a:ext cx="6717240" cy="207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olas"/>
                <a:ea typeface="Consolas"/>
              </a:rPr>
              <a:t>  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&lt;head&gt;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i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  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&lt;title&gt;web&lt;/title&gt;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1368f1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  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&lt;link rel="stylesheet" href="style.css" /&gt;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1" lang="en-US" sz="2000" spc="-1" strike="noStrike">
                <a:solidFill>
                  <a:srgbClr val="1368f1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  </a:t>
            </a:r>
            <a:r>
              <a:rPr b="1" lang="en-US" sz="2000" spc="-1" strike="noStrike">
                <a:solidFill>
                  <a:srgbClr val="3369e8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&lt;script src="</a:t>
            </a:r>
            <a:r>
              <a:rPr b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script.js</a:t>
            </a:r>
            <a:r>
              <a:rPr b="1" lang="en-US" sz="2000" spc="-1" strike="noStrike">
                <a:solidFill>
                  <a:srgbClr val="3369e8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"&gt;&lt;/script&gt;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&lt;/head&gt;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3" name="CustomShape 3"/>
          <p:cNvSpPr/>
          <p:nvPr/>
        </p:nvSpPr>
        <p:spPr>
          <a:xfrm flipH="1" rot="10800000">
            <a:off x="3072600" y="3452400"/>
            <a:ext cx="10440" cy="1070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595959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14" name="CustomShape 4"/>
          <p:cNvSpPr/>
          <p:nvPr/>
        </p:nvSpPr>
        <p:spPr>
          <a:xfrm>
            <a:off x="4752000" y="1944000"/>
            <a:ext cx="1491840" cy="1205640"/>
          </a:xfrm>
          <a:prstGeom prst="cloud">
            <a:avLst/>
          </a:prstGeom>
          <a:solidFill>
            <a:srgbClr val="b4a7d6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15" name="CustomShape 5"/>
          <p:cNvSpPr/>
          <p:nvPr/>
        </p:nvSpPr>
        <p:spPr>
          <a:xfrm flipH="1" rot="10800000">
            <a:off x="4822920" y="3452400"/>
            <a:ext cx="804600" cy="633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9900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16" name="CustomShape 6"/>
          <p:cNvSpPr/>
          <p:nvPr/>
        </p:nvSpPr>
        <p:spPr>
          <a:xfrm flipH="1" rot="10800000">
            <a:off x="6982920" y="2179080"/>
            <a:ext cx="837720" cy="633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9900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17" name="TextShape 7"/>
          <p:cNvSpPr txBox="1"/>
          <p:nvPr/>
        </p:nvSpPr>
        <p:spPr>
          <a:xfrm>
            <a:off x="504000" y="5190480"/>
            <a:ext cx="7992000" cy="10015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The browser makes a request to the server for the script.js file, just like it would for a CSS file or an image...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8" name="CustomShape 8"/>
          <p:cNvSpPr/>
          <p:nvPr/>
        </p:nvSpPr>
        <p:spPr>
          <a:xfrm>
            <a:off x="25560" y="1798560"/>
            <a:ext cx="406440" cy="3614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666666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9" name="Google Shape;298;p40" descr=""/>
          <p:cNvPicPr/>
          <p:nvPr/>
        </p:nvPicPr>
        <p:blipFill>
          <a:blip r:embed=""/>
          <a:srcRect l="-2147483648" t="-2147483648" r="-2147483648" b="-2147483648"/>
          <a:stretch/>
        </p:blipFill>
        <p:spPr>
          <a:xfrm>
            <a:off x="355680" y="3331440"/>
            <a:ext cx="1212120" cy="1560240"/>
          </a:xfrm>
          <a:prstGeom prst="rect">
            <a:avLst/>
          </a:prstGeom>
          <a:ln>
            <a:noFill/>
          </a:ln>
        </p:spPr>
      </p:pic>
      <p:sp>
        <p:nvSpPr>
          <p:cNvPr id="320" name="CustomShape 1"/>
          <p:cNvSpPr/>
          <p:nvPr/>
        </p:nvSpPr>
        <p:spPr>
          <a:xfrm flipH="1" rot="10800000">
            <a:off x="2032920" y="4320000"/>
            <a:ext cx="465120" cy="569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595959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pic>
        <p:nvPicPr>
          <p:cNvPr id="321" name="Google Shape;300;p40" descr=""/>
          <p:cNvPicPr/>
          <p:nvPr/>
        </p:nvPicPr>
        <p:blipFill>
          <a:blip r:embed=""/>
          <a:stretch/>
        </p:blipFill>
        <p:spPr>
          <a:xfrm>
            <a:off x="2091240" y="3169800"/>
            <a:ext cx="1919160" cy="1333440"/>
          </a:xfrm>
          <a:prstGeom prst="rect">
            <a:avLst/>
          </a:prstGeom>
          <a:ln w="19080">
            <a:solidFill>
              <a:srgbClr val="595959"/>
            </a:solidFill>
            <a:round/>
          </a:ln>
        </p:spPr>
      </p:pic>
      <p:pic>
        <p:nvPicPr>
          <p:cNvPr id="322" name="Google Shape;301;p40" descr=""/>
          <p:cNvPicPr/>
          <p:nvPr/>
        </p:nvPicPr>
        <p:blipFill>
          <a:blip r:embed=""/>
          <a:stretch/>
        </p:blipFill>
        <p:spPr>
          <a:xfrm>
            <a:off x="6939000" y="1251000"/>
            <a:ext cx="2061000" cy="2061000"/>
          </a:xfrm>
          <a:prstGeom prst="rect">
            <a:avLst/>
          </a:prstGeom>
          <a:ln>
            <a:noFill/>
          </a:ln>
        </p:spPr>
      </p:pic>
      <p:pic>
        <p:nvPicPr>
          <p:cNvPr id="323" name="Google Shape;302;p40" descr=""/>
          <p:cNvPicPr/>
          <p:nvPr/>
        </p:nvPicPr>
        <p:blipFill>
          <a:blip r:embed="rId1"/>
          <a:stretch/>
        </p:blipFill>
        <p:spPr>
          <a:xfrm>
            <a:off x="2556720" y="3452400"/>
            <a:ext cx="1014480" cy="1014480"/>
          </a:xfrm>
          <a:prstGeom prst="rect">
            <a:avLst/>
          </a:prstGeom>
          <a:ln>
            <a:noFill/>
          </a:ln>
        </p:spPr>
      </p:pic>
      <p:sp>
        <p:nvSpPr>
          <p:cNvPr id="324" name="CustomShape 2"/>
          <p:cNvSpPr/>
          <p:nvPr/>
        </p:nvSpPr>
        <p:spPr>
          <a:xfrm>
            <a:off x="0" y="661320"/>
            <a:ext cx="6717240" cy="207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olas"/>
                <a:ea typeface="Consolas"/>
              </a:rPr>
              <a:t>  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&lt;head&gt;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i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  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&lt;title&gt;CS 193X&lt;/title&gt;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1368f1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  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&lt;link rel="stylesheet" href="style.css" /&gt;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1" lang="en-US" sz="2000" spc="-1" strike="noStrike">
                <a:solidFill>
                  <a:srgbClr val="1368f1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  </a:t>
            </a:r>
            <a:r>
              <a:rPr b="1" lang="en-US" sz="2000" spc="-1" strike="noStrike">
                <a:solidFill>
                  <a:srgbClr val="3369e8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&lt;script src="</a:t>
            </a:r>
            <a:r>
              <a:rPr b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script.js</a:t>
            </a:r>
            <a:r>
              <a:rPr b="1" lang="en-US" sz="2000" spc="-1" strike="noStrike">
                <a:solidFill>
                  <a:srgbClr val="3369e8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"&gt;&lt;/script&gt;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&lt;/head&gt;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5" name="CustomShape 3"/>
          <p:cNvSpPr/>
          <p:nvPr/>
        </p:nvSpPr>
        <p:spPr>
          <a:xfrm flipH="1" rot="10800000">
            <a:off x="3083040" y="3452400"/>
            <a:ext cx="10440" cy="1070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595959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26" name="CustomShape 4"/>
          <p:cNvSpPr/>
          <p:nvPr/>
        </p:nvSpPr>
        <p:spPr>
          <a:xfrm>
            <a:off x="5067000" y="2116440"/>
            <a:ext cx="1491840" cy="1205640"/>
          </a:xfrm>
          <a:prstGeom prst="cloud">
            <a:avLst/>
          </a:prstGeom>
          <a:solidFill>
            <a:srgbClr val="b4a7d6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27" name="CustomShape 5"/>
          <p:cNvSpPr/>
          <p:nvPr/>
        </p:nvSpPr>
        <p:spPr>
          <a:xfrm flipH="1" rot="10800000">
            <a:off x="5139720" y="3452400"/>
            <a:ext cx="1120320" cy="633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9900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28" name="CustomShape 6"/>
          <p:cNvSpPr/>
          <p:nvPr/>
        </p:nvSpPr>
        <p:spPr>
          <a:xfrm flipH="1" rot="10800000">
            <a:off x="7266600" y="2179080"/>
            <a:ext cx="1120320" cy="633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9900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29" name="CustomShape 7"/>
          <p:cNvSpPr/>
          <p:nvPr/>
        </p:nvSpPr>
        <p:spPr>
          <a:xfrm flipH="1">
            <a:off x="6221880" y="1850040"/>
            <a:ext cx="1120320" cy="633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9900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30" name="CustomShape 8"/>
          <p:cNvSpPr/>
          <p:nvPr/>
        </p:nvSpPr>
        <p:spPr>
          <a:xfrm flipH="1">
            <a:off x="4095000" y="3123360"/>
            <a:ext cx="1120320" cy="633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9900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pic>
        <p:nvPicPr>
          <p:cNvPr id="331" name="Google Shape;310;p40" descr=""/>
          <p:cNvPicPr/>
          <p:nvPr/>
        </p:nvPicPr>
        <p:blipFill>
          <a:blip r:embed="rId2"/>
          <a:stretch/>
        </p:blipFill>
        <p:spPr>
          <a:xfrm>
            <a:off x="4841280" y="3331440"/>
            <a:ext cx="538920" cy="538920"/>
          </a:xfrm>
          <a:prstGeom prst="rect">
            <a:avLst/>
          </a:prstGeom>
          <a:ln>
            <a:noFill/>
          </a:ln>
        </p:spPr>
      </p:pic>
      <p:sp>
        <p:nvSpPr>
          <p:cNvPr id="332" name="TextShape 9"/>
          <p:cNvSpPr txBox="1"/>
          <p:nvPr/>
        </p:nvSpPr>
        <p:spPr>
          <a:xfrm>
            <a:off x="1144440" y="5178960"/>
            <a:ext cx="7578360" cy="10015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And the server responds with the JavaScript file, just like it would with a CSS file or an image...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3" name="CustomShape 10"/>
          <p:cNvSpPr/>
          <p:nvPr/>
        </p:nvSpPr>
        <p:spPr>
          <a:xfrm>
            <a:off x="135720" y="1778400"/>
            <a:ext cx="406440" cy="3614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666666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4" name="Google Shape;317;p41" descr=""/>
          <p:cNvPicPr/>
          <p:nvPr/>
        </p:nvPicPr>
        <p:blipFill>
          <a:blip r:embed=""/>
          <a:srcRect l="-2147483648" t="-2147483648" r="-2147483648" b="-2147483648"/>
          <a:stretch/>
        </p:blipFill>
        <p:spPr>
          <a:xfrm>
            <a:off x="355680" y="3331440"/>
            <a:ext cx="1212120" cy="1560240"/>
          </a:xfrm>
          <a:prstGeom prst="rect">
            <a:avLst/>
          </a:prstGeom>
          <a:ln>
            <a:noFill/>
          </a:ln>
        </p:spPr>
      </p:pic>
      <p:sp>
        <p:nvSpPr>
          <p:cNvPr id="335" name="CustomShape 1"/>
          <p:cNvSpPr/>
          <p:nvPr/>
        </p:nvSpPr>
        <p:spPr>
          <a:xfrm flipH="1" rot="10800000">
            <a:off x="2032920" y="4490640"/>
            <a:ext cx="810720" cy="740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595959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pic>
        <p:nvPicPr>
          <p:cNvPr id="336" name="Google Shape;319;p41" descr=""/>
          <p:cNvPicPr/>
          <p:nvPr/>
        </p:nvPicPr>
        <p:blipFill>
          <a:blip r:embed="rId1"/>
          <a:stretch/>
        </p:blipFill>
        <p:spPr>
          <a:xfrm>
            <a:off x="2091240" y="3169800"/>
            <a:ext cx="1919160" cy="1333440"/>
          </a:xfrm>
          <a:prstGeom prst="rect">
            <a:avLst/>
          </a:prstGeom>
          <a:ln w="19080">
            <a:solidFill>
              <a:srgbClr val="595959"/>
            </a:solidFill>
            <a:round/>
          </a:ln>
        </p:spPr>
      </p:pic>
      <p:pic>
        <p:nvPicPr>
          <p:cNvPr id="337" name="Google Shape;320;p41" descr=""/>
          <p:cNvPicPr/>
          <p:nvPr/>
        </p:nvPicPr>
        <p:blipFill>
          <a:blip r:embed="rId2"/>
          <a:stretch/>
        </p:blipFill>
        <p:spPr>
          <a:xfrm>
            <a:off x="2556720" y="3452400"/>
            <a:ext cx="1014480" cy="1014480"/>
          </a:xfrm>
          <a:prstGeom prst="rect">
            <a:avLst/>
          </a:prstGeom>
          <a:ln>
            <a:noFill/>
          </a:ln>
        </p:spPr>
      </p:pic>
      <p:sp>
        <p:nvSpPr>
          <p:cNvPr id="338" name="CustomShape 2"/>
          <p:cNvSpPr/>
          <p:nvPr/>
        </p:nvSpPr>
        <p:spPr>
          <a:xfrm>
            <a:off x="0" y="661320"/>
            <a:ext cx="6717240" cy="207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olas"/>
                <a:ea typeface="Consolas"/>
              </a:rPr>
              <a:t>  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&lt;head&gt;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i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  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&lt;title&gt;web&lt;/title&gt;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1368f1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  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&lt;link rel="stylesheet" href="style.css" /&gt;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1" lang="en-US" sz="2000" spc="-1" strike="noStrike">
                <a:solidFill>
                  <a:srgbClr val="1368f1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  </a:t>
            </a:r>
            <a:r>
              <a:rPr b="1" lang="en-US" sz="2000" spc="-1" strike="noStrike">
                <a:solidFill>
                  <a:srgbClr val="3369e8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&lt;script src="</a:t>
            </a:r>
            <a:r>
              <a:rPr b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script.js</a:t>
            </a:r>
            <a:r>
              <a:rPr b="1" lang="en-US" sz="2000" spc="-1" strike="noStrike">
                <a:solidFill>
                  <a:srgbClr val="3369e8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"&gt;&lt;/script&gt;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&lt;/head&gt;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9" name="CustomShape 3"/>
          <p:cNvSpPr/>
          <p:nvPr/>
        </p:nvSpPr>
        <p:spPr>
          <a:xfrm flipH="1" rot="10800000">
            <a:off x="3072600" y="3452400"/>
            <a:ext cx="10440" cy="1070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595959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pic>
        <p:nvPicPr>
          <p:cNvPr id="340" name="Google Shape;323;p41" descr=""/>
          <p:cNvPicPr/>
          <p:nvPr/>
        </p:nvPicPr>
        <p:blipFill>
          <a:blip r:embed="rId3"/>
          <a:stretch/>
        </p:blipFill>
        <p:spPr>
          <a:xfrm>
            <a:off x="2799720" y="4571640"/>
            <a:ext cx="538920" cy="538920"/>
          </a:xfrm>
          <a:prstGeom prst="rect">
            <a:avLst/>
          </a:prstGeom>
          <a:ln>
            <a:noFill/>
          </a:ln>
        </p:spPr>
      </p:pic>
      <p:sp>
        <p:nvSpPr>
          <p:cNvPr id="341" name="TextShape 4"/>
          <p:cNvSpPr txBox="1"/>
          <p:nvPr/>
        </p:nvSpPr>
        <p:spPr>
          <a:xfrm>
            <a:off x="1144440" y="5178960"/>
            <a:ext cx="7578360" cy="149796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Now at this point, the JavaScript file will execute "</a:t>
            </a:r>
            <a:r>
              <a:rPr b="1" lang="en-US" sz="24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client-side</a:t>
            </a:r>
            <a:r>
              <a:rPr b="0" lang="en-US" sz="24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", or in the browser on the user's computer.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2" name="CustomShape 5"/>
          <p:cNvSpPr/>
          <p:nvPr/>
        </p:nvSpPr>
        <p:spPr>
          <a:xfrm>
            <a:off x="4930920" y="3228480"/>
            <a:ext cx="4069080" cy="659520"/>
          </a:xfrm>
          <a:prstGeom prst="rect">
            <a:avLst/>
          </a:prstGeom>
          <a:noFill/>
          <a:ln w="190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15000"/>
              </a:lnSpc>
            </a:pPr>
            <a:r>
              <a:rPr b="0" lang="en-US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console.log('Hello, world!');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3" name="CustomShape 6"/>
          <p:cNvSpPr/>
          <p:nvPr/>
        </p:nvSpPr>
        <p:spPr>
          <a:xfrm>
            <a:off x="135720" y="1778400"/>
            <a:ext cx="406440" cy="3614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666666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44" name="CustomShape 7"/>
          <p:cNvSpPr/>
          <p:nvPr/>
        </p:nvSpPr>
        <p:spPr>
          <a:xfrm>
            <a:off x="4368600" y="3331440"/>
            <a:ext cx="406440" cy="3614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85200c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JavaScript execution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6" name="TextShape 2"/>
          <p:cNvSpPr txBox="1"/>
          <p:nvPr/>
        </p:nvSpPr>
        <p:spPr>
          <a:xfrm>
            <a:off x="782640" y="1560240"/>
            <a:ext cx="7578360" cy="4554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There is </a:t>
            </a: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no "main method"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The script file is executed from top to bottom.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There's </a:t>
            </a:r>
            <a:r>
              <a:rPr b="1" lang="en-US" sz="24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no compilation </a:t>
            </a:r>
            <a:r>
              <a:rPr b="0" lang="en-US" sz="24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by the developer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JavaScript is compiled and executed on the fly by the browser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>
              <a:lnSpc>
                <a:spcPct val="115000"/>
              </a:lnSpc>
            </a:pPr>
            <a:r>
              <a:rPr b="0" lang="en-US" sz="1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(Note that this is slightly different than being "interpreted": see </a:t>
            </a:r>
            <a:r>
              <a:rPr b="0" lang="en-US" sz="18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  <a:hlinkClick r:id="rId1"/>
              </a:rPr>
              <a:t>just-in-time (JIT) compilation</a:t>
            </a:r>
            <a:r>
              <a:rPr b="0" lang="en-US" sz="18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)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TextShape 1"/>
          <p:cNvSpPr txBox="1"/>
          <p:nvPr/>
        </p:nvSpPr>
        <p:spPr>
          <a:xfrm>
            <a:off x="490320" y="600120"/>
            <a:ext cx="6367320" cy="545400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p>
            <a:pPr>
              <a:lnSpc>
                <a:spcPct val="100000"/>
              </a:lnSpc>
            </a:pPr>
            <a:r>
              <a:rPr b="0" lang="en-US" sz="4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How do web pages work again?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CustomShape 1"/>
          <p:cNvSpPr/>
          <p:nvPr/>
        </p:nvSpPr>
        <p:spPr>
          <a:xfrm>
            <a:off x="599760" y="5683680"/>
            <a:ext cx="5579640" cy="659520"/>
          </a:xfrm>
          <a:prstGeom prst="rect">
            <a:avLst/>
          </a:prstGeom>
          <a:noFill/>
          <a:ln w="190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console.log('Hello, world!');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8" name="CustomShape 2"/>
          <p:cNvSpPr/>
          <p:nvPr/>
        </p:nvSpPr>
        <p:spPr>
          <a:xfrm>
            <a:off x="599760" y="720360"/>
            <a:ext cx="6634800" cy="4268160"/>
          </a:xfrm>
          <a:prstGeom prst="rect">
            <a:avLst/>
          </a:prstGeom>
          <a:noFill/>
          <a:ln w="190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&lt;!DOCTYPE html&gt;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&lt;html&gt;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&lt;head&gt;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 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&lt;meta charset="utf-8"&gt;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 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&lt;title&gt;First JS Example&lt;/title&gt;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 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&lt;script src="script.js"&gt;&lt;/script&gt;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&lt;/head&gt;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&lt;body&gt;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&lt;/body&gt;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&lt;/html&gt;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9" name="CustomShape 3"/>
          <p:cNvSpPr/>
          <p:nvPr/>
        </p:nvSpPr>
        <p:spPr>
          <a:xfrm>
            <a:off x="599760" y="5243040"/>
            <a:ext cx="1089000" cy="439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b"/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script.js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0" name="CustomShape 4"/>
          <p:cNvSpPr/>
          <p:nvPr/>
        </p:nvSpPr>
        <p:spPr>
          <a:xfrm>
            <a:off x="675720" y="280080"/>
            <a:ext cx="2368440" cy="439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b"/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first-js.html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TextShape 1"/>
          <p:cNvSpPr txBox="1"/>
          <p:nvPr/>
        </p:nvSpPr>
        <p:spPr>
          <a:xfrm>
            <a:off x="839520" y="5559840"/>
            <a:ext cx="7578360" cy="10015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algn="ctr">
              <a:lnSpc>
                <a:spcPct val="115000"/>
              </a:lnSpc>
            </a:pPr>
            <a:r>
              <a:rPr b="0" lang="en-US" sz="24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Hey, nothing happened!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52" name="Google Shape;347;p44" descr=""/>
          <p:cNvPicPr/>
          <p:nvPr/>
        </p:nvPicPr>
        <p:blipFill>
          <a:blip r:embed="rId1"/>
          <a:srcRect l="7696" t="6013" r="8922" b="15705"/>
          <a:stretch/>
        </p:blipFill>
        <p:spPr>
          <a:xfrm>
            <a:off x="1045080" y="536400"/>
            <a:ext cx="7053480" cy="4830840"/>
          </a:xfrm>
          <a:prstGeom prst="rect">
            <a:avLst/>
          </a:prstGeom>
          <a:ln w="38160">
            <a:solidFill>
              <a:srgbClr val="595959"/>
            </a:solidFill>
            <a:round/>
          </a:ln>
        </p:spPr>
      </p:pic>
    </p:spTree>
  </p:cSld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3" name="Google Shape;352;p45" descr=""/>
          <p:cNvPicPr/>
          <p:nvPr/>
        </p:nvPicPr>
        <p:blipFill>
          <a:blip r:embed="rId1"/>
          <a:stretch/>
        </p:blipFill>
        <p:spPr>
          <a:xfrm>
            <a:off x="665280" y="363600"/>
            <a:ext cx="7812720" cy="5212440"/>
          </a:xfrm>
          <a:prstGeom prst="rect">
            <a:avLst/>
          </a:prstGeom>
          <a:ln w="38160">
            <a:solidFill>
              <a:srgbClr val="595959"/>
            </a:solidFill>
            <a:round/>
          </a:ln>
        </p:spPr>
      </p:pic>
      <p:sp>
        <p:nvSpPr>
          <p:cNvPr id="354" name="TextShape 1"/>
          <p:cNvSpPr txBox="1"/>
          <p:nvPr/>
        </p:nvSpPr>
        <p:spPr>
          <a:xfrm>
            <a:off x="839520" y="5559840"/>
            <a:ext cx="7578360" cy="10015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algn="ctr">
              <a:lnSpc>
                <a:spcPct val="115000"/>
              </a:lnSpc>
            </a:pPr>
            <a:r>
              <a:rPr b="0" lang="en-US" sz="22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Right-click (or control-click on Mac) and choose "Inspect" 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5" name="Google Shape;358;p46" descr=""/>
          <p:cNvPicPr/>
          <p:nvPr/>
        </p:nvPicPr>
        <p:blipFill>
          <a:blip r:embed="rId1"/>
          <a:stretch/>
        </p:blipFill>
        <p:spPr>
          <a:xfrm>
            <a:off x="987840" y="325800"/>
            <a:ext cx="7168320" cy="5663520"/>
          </a:xfrm>
          <a:prstGeom prst="rect">
            <a:avLst/>
          </a:prstGeom>
          <a:ln w="38160">
            <a:solidFill>
              <a:srgbClr val="595959"/>
            </a:solidFill>
            <a:round/>
          </a:ln>
        </p:spPr>
      </p:pic>
      <p:sp>
        <p:nvSpPr>
          <p:cNvPr id="356" name="CustomShape 1"/>
          <p:cNvSpPr/>
          <p:nvPr/>
        </p:nvSpPr>
        <p:spPr>
          <a:xfrm>
            <a:off x="2262960" y="2954160"/>
            <a:ext cx="587520" cy="406440"/>
          </a:xfrm>
          <a:prstGeom prst="roundRect">
            <a:avLst>
              <a:gd name="adj" fmla="val 16667"/>
            </a:avLst>
          </a:prstGeom>
          <a:noFill/>
          <a:ln w="38160">
            <a:solidFill>
              <a:srgbClr val="ff0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57" name="TextShape 2"/>
          <p:cNvSpPr txBox="1"/>
          <p:nvPr/>
        </p:nvSpPr>
        <p:spPr>
          <a:xfrm>
            <a:off x="864000" y="5976000"/>
            <a:ext cx="7578360" cy="10015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algn="ctr">
              <a:lnSpc>
                <a:spcPct val="115000"/>
              </a:lnSpc>
            </a:pPr>
            <a:r>
              <a:rPr b="0" lang="en-US" sz="24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Click "Console" tab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" name="Google Shape;365;p47" descr=""/>
          <p:cNvPicPr/>
          <p:nvPr/>
        </p:nvPicPr>
        <p:blipFill>
          <a:blip r:embed="rId1"/>
          <a:stretch/>
        </p:blipFill>
        <p:spPr>
          <a:xfrm>
            <a:off x="478800" y="152280"/>
            <a:ext cx="8185680" cy="6552720"/>
          </a:xfrm>
          <a:prstGeom prst="rect">
            <a:avLst/>
          </a:prstGeom>
          <a:ln w="38160">
            <a:solidFill>
              <a:srgbClr val="595959"/>
            </a:solidFill>
            <a:round/>
          </a:ln>
        </p:spPr>
      </p:pic>
    </p:spTree>
  </p:cSld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9" name="Google Shape;370;p48" descr=""/>
          <p:cNvPicPr/>
          <p:nvPr/>
        </p:nvPicPr>
        <p:blipFill>
          <a:blip r:embed="rId1"/>
          <a:srcRect l="0" t="51030" r="0" b="0"/>
          <a:stretch/>
        </p:blipFill>
        <p:spPr>
          <a:xfrm>
            <a:off x="478800" y="753480"/>
            <a:ext cx="8185680" cy="3494880"/>
          </a:xfrm>
          <a:prstGeom prst="rect">
            <a:avLst/>
          </a:prstGeom>
          <a:ln w="38160">
            <a:solidFill>
              <a:srgbClr val="595959"/>
            </a:solidFill>
            <a:round/>
          </a:ln>
        </p:spPr>
      </p:pic>
      <p:sp>
        <p:nvSpPr>
          <p:cNvPr id="360" name="TextShape 1"/>
          <p:cNvSpPr txBox="1"/>
          <p:nvPr/>
        </p:nvSpPr>
        <p:spPr>
          <a:xfrm>
            <a:off x="839520" y="4510800"/>
            <a:ext cx="7578360" cy="10015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algn="ctr">
              <a:lnSpc>
                <a:spcPct val="115000"/>
              </a:lnSpc>
            </a:pPr>
            <a:r>
              <a:rPr b="0" lang="en-US" sz="24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The "Console" tab is also a </a:t>
            </a: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  <a:hlinkClick r:id="rId2"/>
              </a:rPr>
              <a:t>REPL</a:t>
            </a:r>
            <a:r>
              <a:rPr b="0" lang="en-US" sz="24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, or an interactive language shell, so you can type in JavaScript expressions, etc. to test out the language.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15000"/>
              </a:lnSpc>
            </a:pPr>
            <a:r>
              <a:rPr b="0" lang="en-US" sz="24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We will be using this throughout the quarter! 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TextShape 1"/>
          <p:cNvSpPr txBox="1"/>
          <p:nvPr/>
        </p:nvSpPr>
        <p:spPr>
          <a:xfrm>
            <a:off x="490320" y="600120"/>
            <a:ext cx="6367320" cy="545400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p>
            <a:pPr>
              <a:lnSpc>
                <a:spcPct val="100000"/>
              </a:lnSpc>
            </a:pPr>
            <a:r>
              <a:rPr b="0" lang="en-US" sz="4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JavaScript </a:t>
            </a:r>
            <a:r>
              <a:rPr b="0" lang="en-US" sz="4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
</a:t>
            </a:r>
            <a:r>
              <a:rPr b="0" lang="en-US" sz="4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language features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Same as Java/C++/C-style langs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3" name="CustomShape 2"/>
          <p:cNvSpPr/>
          <p:nvPr/>
        </p:nvSpPr>
        <p:spPr>
          <a:xfrm>
            <a:off x="782280" y="1446120"/>
            <a:ext cx="8267040" cy="2331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64" name="TextShape 3"/>
          <p:cNvSpPr txBox="1"/>
          <p:nvPr/>
        </p:nvSpPr>
        <p:spPr>
          <a:xfrm>
            <a:off x="782640" y="1560240"/>
            <a:ext cx="7578360" cy="4554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for-loops: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	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for (let i = 0; i &lt; 5; i++) { … }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while-loops: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	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while (notFinished) { … } 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comments: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	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// comment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or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/* comment */ 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conditionals (if statements):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	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if (...) {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   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...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
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 } else {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   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...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
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 }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Functions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6" name="TextShape 2"/>
          <p:cNvSpPr txBox="1"/>
          <p:nvPr/>
        </p:nvSpPr>
        <p:spPr>
          <a:xfrm>
            <a:off x="782640" y="1560240"/>
            <a:ext cx="7578360" cy="4554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One way of defining a JavaScript function is with the following syntax: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3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function name() {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3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 </a:t>
            </a:r>
            <a:r>
              <a:rPr b="1" i="1" lang="en-US" sz="3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statement</a:t>
            </a:r>
            <a:r>
              <a:rPr b="0" lang="en-US" sz="3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3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 </a:t>
            </a:r>
            <a:r>
              <a:rPr b="1" i="1" lang="en-US" sz="3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statement</a:t>
            </a:r>
            <a:r>
              <a:rPr b="0" lang="en-US" sz="3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3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</a:t>
            </a:r>
            <a:r>
              <a:rPr b="0" lang="en-US" sz="3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...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3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}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3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7" name="Google Shape;394;p52" descr=""/>
          <p:cNvPicPr/>
          <p:nvPr/>
        </p:nvPicPr>
        <p:blipFill>
          <a:blip r:embed="rId1"/>
          <a:stretch/>
        </p:blipFill>
        <p:spPr>
          <a:xfrm>
            <a:off x="5031000" y="3819600"/>
            <a:ext cx="3931920" cy="2235960"/>
          </a:xfrm>
          <a:prstGeom prst="rect">
            <a:avLst/>
          </a:prstGeom>
          <a:ln w="38160">
            <a:solidFill>
              <a:srgbClr val="595959"/>
            </a:solidFill>
            <a:round/>
          </a:ln>
        </p:spPr>
      </p:pic>
      <p:sp>
        <p:nvSpPr>
          <p:cNvPr id="368" name="TextShape 1"/>
          <p:cNvSpPr txBox="1"/>
          <p:nvPr/>
        </p:nvSpPr>
        <p:spPr>
          <a:xfrm>
            <a:off x="5031000" y="6055920"/>
            <a:ext cx="3931920" cy="10015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algn="ctr">
              <a:lnSpc>
                <a:spcPct val="115000"/>
              </a:lnSpc>
            </a:pPr>
            <a:r>
              <a:rPr b="1" lang="en-US" sz="20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Console output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9" name="CustomShape 2"/>
          <p:cNvSpPr/>
          <p:nvPr/>
        </p:nvSpPr>
        <p:spPr>
          <a:xfrm>
            <a:off x="434160" y="569520"/>
            <a:ext cx="7011720" cy="3032280"/>
          </a:xfrm>
          <a:prstGeom prst="rect">
            <a:avLst/>
          </a:prstGeom>
          <a:noFill/>
          <a:ln w="190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function hello() {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console.log('Hello!');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console.log('Welcome to JavaScript');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}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hello();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hello();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0" name="CustomShape 3"/>
          <p:cNvSpPr/>
          <p:nvPr/>
        </p:nvSpPr>
        <p:spPr>
          <a:xfrm>
            <a:off x="434160" y="129240"/>
            <a:ext cx="1089000" cy="439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b"/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script.js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TextShape 1"/>
          <p:cNvSpPr txBox="1"/>
          <p:nvPr/>
        </p:nvSpPr>
        <p:spPr>
          <a:xfrm>
            <a:off x="495000" y="1773720"/>
            <a:ext cx="2698920" cy="14389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You are on </a:t>
            </a:r>
            <a:r>
              <a:rPr b="0" lang="en-US" sz="24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
</a:t>
            </a:r>
            <a:r>
              <a:rPr b="0" lang="en-US" sz="24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your laptop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92" name="Google Shape;79;p17" descr=""/>
          <p:cNvPicPr/>
          <p:nvPr/>
        </p:nvPicPr>
        <p:blipFill>
          <a:blip r:embed="rId1"/>
          <a:srcRect l="23150" t="26087" r="64657" b="29204"/>
          <a:stretch/>
        </p:blipFill>
        <p:spPr>
          <a:xfrm>
            <a:off x="943560" y="2678040"/>
            <a:ext cx="1801800" cy="2319120"/>
          </a:xfrm>
          <a:prstGeom prst="rect">
            <a:avLst/>
          </a:prstGeom>
          <a:ln>
            <a:noFill/>
          </a:ln>
        </p:spPr>
      </p:pic>
    </p:spTree>
  </p:cSld>
</p:sld>
</file>

<file path=ppt/slides/slide4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1" name="Google Shape;402;p53" descr=""/>
          <p:cNvPicPr/>
          <p:nvPr/>
        </p:nvPicPr>
        <p:blipFill>
          <a:blip r:embed="rId1"/>
          <a:stretch/>
        </p:blipFill>
        <p:spPr>
          <a:xfrm>
            <a:off x="5031000" y="3819600"/>
            <a:ext cx="3931920" cy="2235960"/>
          </a:xfrm>
          <a:prstGeom prst="rect">
            <a:avLst/>
          </a:prstGeom>
          <a:ln w="38160">
            <a:solidFill>
              <a:srgbClr val="595959"/>
            </a:solidFill>
            <a:round/>
          </a:ln>
        </p:spPr>
      </p:pic>
      <p:sp>
        <p:nvSpPr>
          <p:cNvPr id="372" name="TextShape 1"/>
          <p:cNvSpPr txBox="1"/>
          <p:nvPr/>
        </p:nvSpPr>
        <p:spPr>
          <a:xfrm>
            <a:off x="5031000" y="6055920"/>
            <a:ext cx="3931920" cy="10015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algn="ctr">
              <a:lnSpc>
                <a:spcPct val="115000"/>
              </a:lnSpc>
            </a:pPr>
            <a:r>
              <a:rPr b="1" lang="en-US" sz="20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Console output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3" name="CustomShape 2"/>
          <p:cNvSpPr/>
          <p:nvPr/>
        </p:nvSpPr>
        <p:spPr>
          <a:xfrm>
            <a:off x="1958040" y="569520"/>
            <a:ext cx="7011720" cy="3032280"/>
          </a:xfrm>
          <a:prstGeom prst="rect">
            <a:avLst/>
          </a:prstGeom>
          <a:noFill/>
          <a:ln w="190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function hello() {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console.log('Hello!');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console.log('Welcome to JavaScript');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}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hello();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hello();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4" name="CustomShape 3"/>
          <p:cNvSpPr/>
          <p:nvPr/>
        </p:nvSpPr>
        <p:spPr>
          <a:xfrm>
            <a:off x="2034360" y="129240"/>
            <a:ext cx="1089000" cy="439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b"/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script.js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5" name="TextShape 4"/>
          <p:cNvSpPr txBox="1"/>
          <p:nvPr/>
        </p:nvSpPr>
        <p:spPr>
          <a:xfrm>
            <a:off x="524520" y="3739680"/>
            <a:ext cx="3723480" cy="22363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The browser "executes" the function definition first, but that just creates the </a:t>
            </a:r>
            <a:r>
              <a:rPr b="0" lang="en-US" sz="24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hello</a:t>
            </a:r>
            <a:r>
              <a:rPr b="0" lang="en-US" sz="24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function (and it doesn't run the </a:t>
            </a:r>
            <a:r>
              <a:rPr b="0" lang="en-US" sz="24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hello</a:t>
            </a:r>
            <a:r>
              <a:rPr b="0" lang="en-US" sz="24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function), similar to a variable declaration.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4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CustomShape 1"/>
          <p:cNvSpPr/>
          <p:nvPr/>
        </p:nvSpPr>
        <p:spPr>
          <a:xfrm>
            <a:off x="967320" y="569520"/>
            <a:ext cx="7011720" cy="3032280"/>
          </a:xfrm>
          <a:prstGeom prst="rect">
            <a:avLst/>
          </a:prstGeom>
          <a:noFill/>
          <a:ln w="190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hello();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hello();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function hello() {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console.log('Hello!');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console.log('Welcome to JavaScript');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}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7" name="CustomShape 2"/>
          <p:cNvSpPr/>
          <p:nvPr/>
        </p:nvSpPr>
        <p:spPr>
          <a:xfrm>
            <a:off x="967320" y="129240"/>
            <a:ext cx="1089000" cy="439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b"/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script.js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8" name="TextShape 3"/>
          <p:cNvSpPr txBox="1"/>
          <p:nvPr/>
        </p:nvSpPr>
        <p:spPr>
          <a:xfrm>
            <a:off x="782640" y="4074840"/>
            <a:ext cx="7578360" cy="9288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algn="ctr">
              <a:lnSpc>
                <a:spcPct val="115000"/>
              </a:lnSpc>
            </a:pPr>
            <a:r>
              <a:rPr b="1" lang="en-US" sz="2400" spc="-1" strike="noStrike">
                <a:solidFill>
                  <a:srgbClr val="1368f1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Q: Does this work?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4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CustomShape 1"/>
          <p:cNvSpPr/>
          <p:nvPr/>
        </p:nvSpPr>
        <p:spPr>
          <a:xfrm>
            <a:off x="357840" y="569520"/>
            <a:ext cx="7011720" cy="3032280"/>
          </a:xfrm>
          <a:prstGeom prst="rect">
            <a:avLst/>
          </a:prstGeom>
          <a:noFill/>
          <a:ln w="190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hello();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hello();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function hello() {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console.log('Hello!');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console.log('Welcome to JavaScript');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}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0" name="CustomShape 2"/>
          <p:cNvSpPr/>
          <p:nvPr/>
        </p:nvSpPr>
        <p:spPr>
          <a:xfrm>
            <a:off x="357840" y="129240"/>
            <a:ext cx="1089000" cy="439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b"/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script.js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1" name="TextShape 3"/>
          <p:cNvSpPr txBox="1"/>
          <p:nvPr/>
        </p:nvSpPr>
        <p:spPr>
          <a:xfrm>
            <a:off x="357840" y="3692160"/>
            <a:ext cx="4672800" cy="2349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1" lang="en-US" sz="2200" spc="-1" strike="noStrike">
                <a:solidFill>
                  <a:srgbClr val="1368f1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A: Yes, for this particular syntax.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This works because function declarations are "</a:t>
            </a:r>
            <a:r>
              <a:rPr b="1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hoisted</a:t>
            </a: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" (</a:t>
            </a:r>
            <a:r>
              <a:rPr b="0" lang="en-US" sz="22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  <a:hlinkClick r:id="rId1"/>
              </a:rPr>
              <a:t>mdn</a:t>
            </a: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).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You can think of it as if the definition gets moved to the top of the scope in which it's defined  </a:t>
            </a:r>
            <a:r>
              <a:rPr b="0" lang="en-US" sz="1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(though that's not what actually happens)</a:t>
            </a:r>
            <a:r>
              <a:rPr b="0" lang="en-US" sz="2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82" name="Google Shape;421;p55" descr=""/>
          <p:cNvPicPr/>
          <p:nvPr/>
        </p:nvPicPr>
        <p:blipFill>
          <a:blip r:embed="rId2"/>
          <a:stretch/>
        </p:blipFill>
        <p:spPr>
          <a:xfrm>
            <a:off x="5031000" y="3819600"/>
            <a:ext cx="3931920" cy="2235960"/>
          </a:xfrm>
          <a:prstGeom prst="rect">
            <a:avLst/>
          </a:prstGeom>
          <a:ln w="38160">
            <a:solidFill>
              <a:srgbClr val="595959"/>
            </a:solidFill>
            <a:round/>
          </a:ln>
        </p:spPr>
      </p:pic>
      <p:sp>
        <p:nvSpPr>
          <p:cNvPr id="383" name="TextShape 4"/>
          <p:cNvSpPr txBox="1"/>
          <p:nvPr/>
        </p:nvSpPr>
        <p:spPr>
          <a:xfrm>
            <a:off x="5031000" y="6055920"/>
            <a:ext cx="3931920" cy="10015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algn="ctr">
              <a:lnSpc>
                <a:spcPct val="115000"/>
              </a:lnSpc>
            </a:pPr>
            <a:r>
              <a:rPr b="1" lang="en-US" sz="20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Console output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4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CustomShape 1"/>
          <p:cNvSpPr/>
          <p:nvPr/>
        </p:nvSpPr>
        <p:spPr>
          <a:xfrm>
            <a:off x="357840" y="569520"/>
            <a:ext cx="7011720" cy="3032280"/>
          </a:xfrm>
          <a:prstGeom prst="rect">
            <a:avLst/>
          </a:prstGeom>
          <a:noFill/>
          <a:ln w="190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hello();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hello();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function hello() {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console.log('Hello!');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console.log('Welcome to JavaScript');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}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5" name="CustomShape 2"/>
          <p:cNvSpPr/>
          <p:nvPr/>
        </p:nvSpPr>
        <p:spPr>
          <a:xfrm>
            <a:off x="357840" y="129240"/>
            <a:ext cx="1089000" cy="439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b"/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script.js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6" name="TextShape 3"/>
          <p:cNvSpPr txBox="1"/>
          <p:nvPr/>
        </p:nvSpPr>
        <p:spPr>
          <a:xfrm>
            <a:off x="357840" y="3692160"/>
            <a:ext cx="4314240" cy="28789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1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Caveats: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000000"/>
              </a:buClr>
              <a:buFont typeface="Calibri"/>
              <a:buChar char="-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There are other ways to define functions that do not get hoisted; we'll visit this once we graduate from Amateur JS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000000"/>
              </a:buClr>
              <a:buFont typeface="Calibri"/>
              <a:buChar char="-"/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Try not to rely on hoisting when coding. </a:t>
            </a:r>
            <a:r>
              <a:rPr b="0" lang="en-US" sz="20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  <a:hlinkClick r:id="rId1"/>
              </a:rPr>
              <a:t>It gets bad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87" name="Google Shape;430;p56" descr=""/>
          <p:cNvPicPr/>
          <p:nvPr/>
        </p:nvPicPr>
        <p:blipFill>
          <a:blip r:embed="rId2"/>
          <a:stretch/>
        </p:blipFill>
        <p:spPr>
          <a:xfrm>
            <a:off x="5031000" y="3819600"/>
            <a:ext cx="3931920" cy="2235960"/>
          </a:xfrm>
          <a:prstGeom prst="rect">
            <a:avLst/>
          </a:prstGeom>
          <a:ln w="38160">
            <a:solidFill>
              <a:srgbClr val="595959"/>
            </a:solidFill>
            <a:round/>
          </a:ln>
        </p:spPr>
      </p:pic>
      <p:sp>
        <p:nvSpPr>
          <p:cNvPr id="388" name="TextShape 4"/>
          <p:cNvSpPr txBox="1"/>
          <p:nvPr/>
        </p:nvSpPr>
        <p:spPr>
          <a:xfrm>
            <a:off x="5031000" y="6055920"/>
            <a:ext cx="3931920" cy="10015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algn="ctr">
              <a:lnSpc>
                <a:spcPct val="115000"/>
              </a:lnSpc>
            </a:pPr>
            <a:r>
              <a:rPr b="1" lang="en-US" sz="20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Console output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4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Variables: </a:t>
            </a: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var</a:t>
            </a: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, </a:t>
            </a: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let</a:t>
            </a: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, </a:t>
            </a: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const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0" name="TextShape 2"/>
          <p:cNvSpPr txBox="1"/>
          <p:nvPr/>
        </p:nvSpPr>
        <p:spPr>
          <a:xfrm>
            <a:off x="782640" y="1560240"/>
            <a:ext cx="8361000" cy="4554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Declare a variable in JS with one of three keywords: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	</a:t>
            </a:r>
            <a:r>
              <a:rPr b="0" lang="en-US" sz="2400" spc="-1" strike="noStrike">
                <a:solidFill>
                  <a:srgbClr val="38761d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// Function scope variable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1" lang="en-US" sz="2400" spc="-1" strike="noStrike">
                <a:solidFill>
                  <a:srgbClr val="9900ff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var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x = 15;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
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	</a:t>
            </a:r>
            <a:r>
              <a:rPr b="0" lang="en-US" sz="2400" spc="-1" strike="noStrike">
                <a:solidFill>
                  <a:srgbClr val="38761d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// Block scope variable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1" lang="en-US" sz="2400" spc="-1" strike="noStrike">
                <a:solidFill>
                  <a:srgbClr val="9900ff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let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fruit = 'banana';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
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	</a:t>
            </a:r>
            <a:r>
              <a:rPr b="0" lang="en-US" sz="2400" spc="-1" strike="noStrike">
                <a:solidFill>
                  <a:srgbClr val="38761d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// Block scope constant; cannot be reassigned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1" lang="en-US" sz="2400" spc="-1" strike="noStrike">
                <a:solidFill>
                  <a:srgbClr val="9900ff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const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isHungry = true;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You do not declare the datatype of the variable before using it ("</a:t>
            </a: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  <a:hlinkClick r:id="rId1"/>
              </a:rPr>
              <a:t>dynamically typed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")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4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Function parameters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2" name="TextShape 2"/>
          <p:cNvSpPr txBox="1"/>
          <p:nvPr/>
        </p:nvSpPr>
        <p:spPr>
          <a:xfrm>
            <a:off x="782640" y="1560240"/>
            <a:ext cx="7913880" cy="4554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function printMessage(</a:t>
            </a:r>
            <a:r>
              <a:rPr b="1" lang="en-US" sz="2400" spc="-1" strike="noStrike">
                <a:solidFill>
                  <a:srgbClr val="9900ff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message</a:t>
            </a: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, </a:t>
            </a:r>
            <a:r>
              <a:rPr b="1" lang="en-US" sz="2400" spc="-1" strike="noStrike">
                <a:solidFill>
                  <a:srgbClr val="9900ff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times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) {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for (var i = 0; i &lt; </a:t>
            </a:r>
            <a:r>
              <a:rPr b="1" lang="en-US" sz="2400" spc="-1" strike="noStrike">
                <a:solidFill>
                  <a:srgbClr val="9900ff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times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; i++) {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 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console.log(</a:t>
            </a:r>
            <a:r>
              <a:rPr b="1" lang="en-US" sz="2400" spc="-1" strike="noStrike">
                <a:solidFill>
                  <a:srgbClr val="9900ff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message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);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}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}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Function parameters are </a:t>
            </a: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not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declared with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var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,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let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, or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const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4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Understanding </a:t>
            </a: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var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4" name="TextShape 2"/>
          <p:cNvSpPr txBox="1"/>
          <p:nvPr/>
        </p:nvSpPr>
        <p:spPr>
          <a:xfrm>
            <a:off x="782640" y="1560240"/>
            <a:ext cx="7578360" cy="33379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function printMessage(message, times) {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for (</a:t>
            </a:r>
            <a:r>
              <a:rPr b="0" lang="en-US" sz="2400" spc="-1" strike="noStrike">
                <a:solidFill>
                  <a:srgbClr val="9900ff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var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i = 0; i &lt; times; i++) {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 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console.log(message);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}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1" lang="en-US" sz="2400" spc="-1" strike="noStrike">
                <a:solidFill>
                  <a:srgbClr val="1368f1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</a:t>
            </a:r>
            <a:r>
              <a:rPr b="1" lang="en-US" sz="2400" spc="-1" strike="noStrike">
                <a:solidFill>
                  <a:srgbClr val="1368f1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console.log('Value of i is ' + i);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}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printMessage('hello', 3);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5" name="CustomShape 3"/>
          <p:cNvSpPr/>
          <p:nvPr/>
        </p:nvSpPr>
        <p:spPr>
          <a:xfrm>
            <a:off x="1738440" y="4974120"/>
            <a:ext cx="5666760" cy="1552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/>
          <a:p>
            <a:pPr algn="ctr">
              <a:lnSpc>
                <a:spcPct val="115000"/>
              </a:lnSpc>
            </a:pPr>
            <a:r>
              <a:rPr b="1" lang="en-US" sz="2400" spc="-1" strike="noStrike">
                <a:solidFill>
                  <a:srgbClr val="1368f1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Q: What happens if we try to print "i" at the end of the loop?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4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Understanding </a:t>
            </a: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var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7" name="TextShape 2"/>
          <p:cNvSpPr txBox="1"/>
          <p:nvPr/>
        </p:nvSpPr>
        <p:spPr>
          <a:xfrm>
            <a:off x="782640" y="1560240"/>
            <a:ext cx="7578360" cy="320256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function printMessage(message, times) {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for (</a:t>
            </a:r>
            <a:r>
              <a:rPr b="0" lang="en-US" sz="2400" spc="-1" strike="noStrike">
                <a:solidFill>
                  <a:srgbClr val="9900ff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var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i = 0; i &lt; times; i++) {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 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console.log(message);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}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1" lang="en-US" sz="2400" spc="-1" strike="noStrike">
                <a:solidFill>
                  <a:srgbClr val="1368f1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</a:t>
            </a:r>
            <a:r>
              <a:rPr b="1" lang="en-US" sz="2400" spc="-1" strike="noStrike">
                <a:solidFill>
                  <a:srgbClr val="1368f1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console.log('Value of i is ' + i);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}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printMessage('hello', 3);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98" name="Google Shape;457;p60" descr=""/>
          <p:cNvPicPr/>
          <p:nvPr/>
        </p:nvPicPr>
        <p:blipFill>
          <a:blip r:embed="rId1"/>
          <a:stretch/>
        </p:blipFill>
        <p:spPr>
          <a:xfrm>
            <a:off x="782640" y="4945680"/>
            <a:ext cx="3619080" cy="1447560"/>
          </a:xfrm>
          <a:prstGeom prst="rect">
            <a:avLst/>
          </a:prstGeom>
          <a:ln w="38160">
            <a:solidFill>
              <a:srgbClr val="595959"/>
            </a:solidFill>
            <a:round/>
          </a:ln>
        </p:spPr>
      </p:pic>
      <p:sp>
        <p:nvSpPr>
          <p:cNvPr id="399" name="TextShape 3"/>
          <p:cNvSpPr txBox="1"/>
          <p:nvPr/>
        </p:nvSpPr>
        <p:spPr>
          <a:xfrm>
            <a:off x="4626360" y="4863960"/>
            <a:ext cx="4070520" cy="16106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The value of "i" is readable outside of the for-loop because variables declared with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var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have function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 scope.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4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Function scope with var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1" name="TextShape 2"/>
          <p:cNvSpPr txBox="1"/>
          <p:nvPr/>
        </p:nvSpPr>
        <p:spPr>
          <a:xfrm>
            <a:off x="401760" y="1560240"/>
            <a:ext cx="5125320" cy="23882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var x = 10;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if (x &gt; 0) {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</a:t>
            </a:r>
            <a:r>
              <a:rPr b="0" lang="en-US" sz="2000" spc="-1" strike="noStrike">
                <a:solidFill>
                  <a:srgbClr val="9900ff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var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y = 10;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}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1" lang="en-US" sz="2000" spc="-1" strike="noStrike">
                <a:solidFill>
                  <a:srgbClr val="1368f1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console.log('Value of y is ' + y);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02" name="Google Shape;465;p61" descr=""/>
          <p:cNvPicPr/>
          <p:nvPr/>
        </p:nvPicPr>
        <p:blipFill>
          <a:blip r:embed="rId1"/>
          <a:stretch/>
        </p:blipFill>
        <p:spPr>
          <a:xfrm>
            <a:off x="5648040" y="2211480"/>
            <a:ext cx="3219120" cy="1085400"/>
          </a:xfrm>
          <a:prstGeom prst="rect">
            <a:avLst/>
          </a:prstGeom>
          <a:ln w="38160">
            <a:solidFill>
              <a:srgbClr val="595959"/>
            </a:solidFill>
            <a:round/>
          </a:ln>
        </p:spPr>
      </p:pic>
      <p:sp>
        <p:nvSpPr>
          <p:cNvPr id="403" name="TextShape 3"/>
          <p:cNvSpPr txBox="1"/>
          <p:nvPr/>
        </p:nvSpPr>
        <p:spPr>
          <a:xfrm>
            <a:off x="782640" y="3864240"/>
            <a:ext cx="7578360" cy="16106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Variables declared with "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var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" have function-level scope and do not go out of scope at the end of blocks; only at the end of functions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Therefore you can refer to the same variable after the block has ended (e.g. after the loop or if-statement in which they are declared)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4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Function scope with var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5" name="TextShape 2"/>
          <p:cNvSpPr txBox="1"/>
          <p:nvPr/>
        </p:nvSpPr>
        <p:spPr>
          <a:xfrm>
            <a:off x="782640" y="5235840"/>
            <a:ext cx="7578360" cy="16106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But you can't refer to a variable outside of the function in which it's declared.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06" name="Google Shape;473;p62" descr=""/>
          <p:cNvPicPr/>
          <p:nvPr/>
        </p:nvPicPr>
        <p:blipFill>
          <a:blip r:embed="rId1"/>
          <a:stretch/>
        </p:blipFill>
        <p:spPr>
          <a:xfrm>
            <a:off x="721080" y="4106880"/>
            <a:ext cx="7143480" cy="1128600"/>
          </a:xfrm>
          <a:prstGeom prst="rect">
            <a:avLst/>
          </a:prstGeom>
          <a:ln w="38160">
            <a:solidFill>
              <a:srgbClr val="595959"/>
            </a:solidFill>
            <a:round/>
          </a:ln>
        </p:spPr>
      </p:pic>
      <p:pic>
        <p:nvPicPr>
          <p:cNvPr id="407" name="Google Shape;474;p62" descr=""/>
          <p:cNvPicPr/>
          <p:nvPr/>
        </p:nvPicPr>
        <p:blipFill>
          <a:blip r:embed="rId2"/>
          <a:stretch/>
        </p:blipFill>
        <p:spPr>
          <a:xfrm>
            <a:off x="721080" y="1515960"/>
            <a:ext cx="5105160" cy="2381040"/>
          </a:xfrm>
          <a:prstGeom prst="rect">
            <a:avLst/>
          </a:prstGeom>
          <a:ln w="38160">
            <a:solidFill>
              <a:srgbClr val="595959"/>
            </a:solidFill>
            <a:round/>
          </a:ln>
        </p:spPr>
      </p:pic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TextShape 1"/>
          <p:cNvSpPr txBox="1"/>
          <p:nvPr/>
        </p:nvSpPr>
        <p:spPr>
          <a:xfrm>
            <a:off x="2986920" y="658440"/>
            <a:ext cx="2698920" cy="14389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Your laptop is running a web browser, e.g. Chrome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94" name="Google Shape;85;p18" descr=""/>
          <p:cNvPicPr/>
          <p:nvPr/>
        </p:nvPicPr>
        <p:blipFill>
          <a:blip r:embed="rId1"/>
          <a:srcRect l="23150" t="26087" r="64657" b="29204"/>
          <a:stretch/>
        </p:blipFill>
        <p:spPr>
          <a:xfrm>
            <a:off x="943560" y="2678040"/>
            <a:ext cx="1801800" cy="2319120"/>
          </a:xfrm>
          <a:prstGeom prst="rect">
            <a:avLst/>
          </a:prstGeom>
          <a:ln>
            <a:noFill/>
          </a:ln>
        </p:spPr>
      </p:pic>
      <p:sp>
        <p:nvSpPr>
          <p:cNvPr id="195" name="CustomShape 2"/>
          <p:cNvSpPr/>
          <p:nvPr/>
        </p:nvSpPr>
        <p:spPr>
          <a:xfrm flipH="1" rot="10800000">
            <a:off x="3436560" y="4401000"/>
            <a:ext cx="1205280" cy="1100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595959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pic>
        <p:nvPicPr>
          <p:cNvPr id="196" name="Google Shape;87;p18" descr=""/>
          <p:cNvPicPr/>
          <p:nvPr/>
        </p:nvPicPr>
        <p:blipFill>
          <a:blip r:embed="rId2"/>
          <a:stretch/>
        </p:blipFill>
        <p:spPr>
          <a:xfrm>
            <a:off x="3522960" y="2437920"/>
            <a:ext cx="2852280" cy="1982160"/>
          </a:xfrm>
          <a:prstGeom prst="rect">
            <a:avLst/>
          </a:prstGeom>
          <a:ln w="19080">
            <a:solidFill>
              <a:srgbClr val="595959"/>
            </a:solidFill>
            <a:round/>
          </a:ln>
        </p:spPr>
      </p:pic>
    </p:spTree>
  </p:cSld>
</p:sld>
</file>

<file path=ppt/slides/slide5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Understanding </a:t>
            </a:r>
            <a:r>
              <a:rPr b="0" lang="en-US" sz="3600" spc="-1" strike="noStrike">
                <a:solidFill>
                  <a:srgbClr val="9900ff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let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09" name="TextShape 2"/>
          <p:cNvSpPr txBox="1"/>
          <p:nvPr/>
        </p:nvSpPr>
        <p:spPr>
          <a:xfrm>
            <a:off x="782640" y="1560240"/>
            <a:ext cx="7578360" cy="320256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function printMessage(message, times) {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for (</a:t>
            </a:r>
            <a:r>
              <a:rPr b="1" lang="en-US" sz="2400" spc="-1" strike="noStrike">
                <a:solidFill>
                  <a:srgbClr val="9900ff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let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i = 0; i &lt; times; i++) {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 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console.log(message);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}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1" lang="en-US" sz="2400" spc="-1" strike="noStrike">
                <a:solidFill>
                  <a:srgbClr val="1368f1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</a:t>
            </a:r>
            <a:r>
              <a:rPr b="1" lang="en-US" sz="2400" spc="-1" strike="noStrike">
                <a:solidFill>
                  <a:srgbClr val="1368f1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console.log('Value of i is ' + i);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}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printMessage('hello', 3);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0" name="CustomShape 3"/>
          <p:cNvSpPr/>
          <p:nvPr/>
        </p:nvSpPr>
        <p:spPr>
          <a:xfrm>
            <a:off x="1738440" y="4974120"/>
            <a:ext cx="5666760" cy="1552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/>
          <a:p>
            <a:pPr algn="ctr">
              <a:lnSpc>
                <a:spcPct val="115000"/>
              </a:lnSpc>
            </a:pPr>
            <a:r>
              <a:rPr b="1" lang="en-US" sz="2400" spc="-1" strike="noStrike">
                <a:solidFill>
                  <a:srgbClr val="1368f1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Q: What happens if we try to print "i" at the end of the loop? 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5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Understanding </a:t>
            </a:r>
            <a:r>
              <a:rPr b="0" lang="en-US" sz="3600" spc="-1" strike="noStrike">
                <a:solidFill>
                  <a:srgbClr val="9900ff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let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2" name="TextShape 2"/>
          <p:cNvSpPr txBox="1"/>
          <p:nvPr/>
        </p:nvSpPr>
        <p:spPr>
          <a:xfrm>
            <a:off x="782640" y="1560240"/>
            <a:ext cx="7578360" cy="320256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Consolas"/>
                <a:ea typeface="Consolas"/>
              </a:rPr>
              <a:t>f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unction printMessage(message, times) {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for (</a:t>
            </a:r>
            <a:r>
              <a:rPr b="1" lang="en-US" sz="2400" spc="-1" strike="noStrike">
                <a:solidFill>
                  <a:srgbClr val="9900ff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let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i = 0; i &lt; times; i++) {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 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console.log(message);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}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1" lang="en-US" sz="2400" spc="-1" strike="noStrike">
                <a:solidFill>
                  <a:srgbClr val="1368f1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</a:t>
            </a:r>
            <a:r>
              <a:rPr b="1" lang="en-US" sz="2400" spc="-1" strike="noStrike">
                <a:solidFill>
                  <a:srgbClr val="1368f1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console.log('Value of i is ' + i);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}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printMessage('hello', 3);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13" name="Google Shape;488;p64" descr=""/>
          <p:cNvPicPr/>
          <p:nvPr/>
        </p:nvPicPr>
        <p:blipFill>
          <a:blip r:embed="rId1"/>
          <a:stretch/>
        </p:blipFill>
        <p:spPr>
          <a:xfrm>
            <a:off x="782640" y="4763160"/>
            <a:ext cx="6014520" cy="1789920"/>
          </a:xfrm>
          <a:prstGeom prst="rect">
            <a:avLst/>
          </a:prstGeom>
          <a:ln w="38160">
            <a:solidFill>
              <a:srgbClr val="595959"/>
            </a:solidFill>
            <a:round/>
          </a:ln>
        </p:spPr>
      </p:pic>
      <p:sp>
        <p:nvSpPr>
          <p:cNvPr id="414" name="TextShape 3"/>
          <p:cNvSpPr txBox="1"/>
          <p:nvPr/>
        </p:nvSpPr>
        <p:spPr>
          <a:xfrm>
            <a:off x="6887160" y="4852800"/>
            <a:ext cx="2186280" cy="16106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let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has block-scope so this results in an error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5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Understanding </a:t>
            </a:r>
            <a:r>
              <a:rPr b="0" lang="en-US" sz="3600" spc="-1" strike="noStrike">
                <a:solidFill>
                  <a:srgbClr val="9900ff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const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6" name="TextShape 2"/>
          <p:cNvSpPr txBox="1"/>
          <p:nvPr/>
        </p:nvSpPr>
        <p:spPr>
          <a:xfrm>
            <a:off x="782640" y="1560240"/>
            <a:ext cx="7578360" cy="320256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let x = 10;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if (x &gt; 0) {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</a:t>
            </a:r>
            <a:r>
              <a:rPr b="0" lang="en-US" sz="2400" spc="-1" strike="noStrike">
                <a:solidFill>
                  <a:srgbClr val="9900ff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const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y = 10;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}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console.log(y);  // error!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17" name="Google Shape;496;p65" descr=""/>
          <p:cNvPicPr/>
          <p:nvPr/>
        </p:nvPicPr>
        <p:blipFill>
          <a:blip r:embed="rId1"/>
          <a:stretch/>
        </p:blipFill>
        <p:spPr>
          <a:xfrm>
            <a:off x="782640" y="4176720"/>
            <a:ext cx="6381360" cy="1180800"/>
          </a:xfrm>
          <a:prstGeom prst="rect">
            <a:avLst/>
          </a:prstGeom>
          <a:ln w="38160">
            <a:solidFill>
              <a:srgbClr val="595959"/>
            </a:solidFill>
            <a:round/>
          </a:ln>
        </p:spPr>
      </p:pic>
      <p:sp>
        <p:nvSpPr>
          <p:cNvPr id="418" name="TextShape 3"/>
          <p:cNvSpPr txBox="1"/>
          <p:nvPr/>
        </p:nvSpPr>
        <p:spPr>
          <a:xfrm>
            <a:off x="782640" y="5576040"/>
            <a:ext cx="7578360" cy="9799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Like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let, const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also  has block-scope, so accessing the variable outside the block results in an error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5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Understanding </a:t>
            </a:r>
            <a:r>
              <a:rPr b="0" lang="en-US" sz="3600" spc="-1" strike="noStrike">
                <a:solidFill>
                  <a:srgbClr val="9900ff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const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0" name="TextShape 2"/>
          <p:cNvSpPr txBox="1"/>
          <p:nvPr/>
        </p:nvSpPr>
        <p:spPr>
          <a:xfrm>
            <a:off x="858960" y="1560240"/>
            <a:ext cx="7578360" cy="320256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9900ff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const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y = 10;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y = 0;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        </a:t>
            </a:r>
            <a:r>
              <a:rPr b="1" lang="en-US" sz="2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// error!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y++;            </a:t>
            </a:r>
            <a:r>
              <a:rPr b="1" lang="en-US" sz="2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// error!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9900ff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const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list = [1, 2, 3];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list.push(4);   </a:t>
            </a:r>
            <a:r>
              <a:rPr b="1" lang="en-US" sz="2400" spc="-1" strike="noStrike">
                <a:solidFill>
                  <a:srgbClr val="38761d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// OK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1" name="TextShape 3"/>
          <p:cNvSpPr txBox="1"/>
          <p:nvPr/>
        </p:nvSpPr>
        <p:spPr>
          <a:xfrm>
            <a:off x="782640" y="4204440"/>
            <a:ext cx="7578360" cy="245736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const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declared variables cannot be reassigned.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However, it doesn't provide true const correctness, so you can still modify the underlying object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427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(In other words, it behaves like Java's </a:t>
            </a:r>
            <a:r>
              <a:rPr b="0" lang="en-US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final</a:t>
            </a:r>
            <a:r>
              <a:rPr b="0" lang="en-US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keyword and not C++'s </a:t>
            </a:r>
            <a:r>
              <a:rPr b="0" lang="en-US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const</a:t>
            </a:r>
            <a:r>
              <a:rPr b="0" lang="en-US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keyword)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5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Contrasting with </a:t>
            </a:r>
            <a:r>
              <a:rPr b="0" lang="en-US" sz="3600" spc="-1" strike="noStrike">
                <a:solidFill>
                  <a:srgbClr val="9900ff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let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3" name="TextShape 2"/>
          <p:cNvSpPr txBox="1"/>
          <p:nvPr/>
        </p:nvSpPr>
        <p:spPr>
          <a:xfrm>
            <a:off x="858960" y="1560240"/>
            <a:ext cx="7578360" cy="320256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9900ff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let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y = 10;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y = 0;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        </a:t>
            </a:r>
            <a:r>
              <a:rPr b="1" lang="en-US" sz="2400" spc="-1" strike="noStrike">
                <a:solidFill>
                  <a:srgbClr val="38761d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// OK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y++;            </a:t>
            </a:r>
            <a:r>
              <a:rPr b="1" lang="en-US" sz="2400" spc="-1" strike="noStrike">
                <a:solidFill>
                  <a:srgbClr val="38761d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// OK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9900ff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let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list = [1, 2, 3];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list.push(4);   </a:t>
            </a:r>
            <a:r>
              <a:rPr b="1" lang="en-US" sz="2400" spc="-1" strike="noStrike">
                <a:solidFill>
                  <a:srgbClr val="38761d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// OK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4" name="TextShape 3"/>
          <p:cNvSpPr txBox="1"/>
          <p:nvPr/>
        </p:nvSpPr>
        <p:spPr>
          <a:xfrm>
            <a:off x="782640" y="4204440"/>
            <a:ext cx="7578360" cy="245736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let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can be reassigned, which is the difference between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const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and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let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5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Variables best practices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6" name="TextShape 2"/>
          <p:cNvSpPr txBox="1"/>
          <p:nvPr/>
        </p:nvSpPr>
        <p:spPr>
          <a:xfrm>
            <a:off x="782640" y="1560240"/>
            <a:ext cx="7578360" cy="4554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Use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const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whenever possible.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If you need a variable to be reassignable, use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let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Don't use </a:t>
            </a: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var</a:t>
            </a: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144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You will see a ton of example code on the internet with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var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since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const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and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let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are relatively new.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144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However,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const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and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let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are </a:t>
            </a: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  <a:hlinkClick r:id="rId1"/>
              </a:rPr>
              <a:t>well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-</a:t>
            </a: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  <a:hlinkClick r:id="rId2"/>
              </a:rPr>
              <a:t>supported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, so there's no reason not to use them.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(This is also what the </a:t>
            </a:r>
            <a:r>
              <a:rPr b="0" lang="en-US" sz="18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  <a:hlinkClick r:id="rId3"/>
              </a:rPr>
              <a:t>Google</a:t>
            </a:r>
            <a:r>
              <a:rPr b="0" lang="en-US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and </a:t>
            </a:r>
            <a:r>
              <a:rPr b="0" lang="en-US" sz="18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  <a:hlinkClick r:id="rId4"/>
              </a:rPr>
              <a:t>AirBnB</a:t>
            </a:r>
            <a:r>
              <a:rPr b="0" lang="en-US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JavaScript Style Guides recommend.)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5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Variables best practices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8" name="TextShape 2"/>
          <p:cNvSpPr txBox="1"/>
          <p:nvPr/>
        </p:nvSpPr>
        <p:spPr>
          <a:xfrm>
            <a:off x="782640" y="1560240"/>
            <a:ext cx="7578360" cy="4554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Use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const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whenever possible.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If you need a variable to be reassignable, use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let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Don't use </a:t>
            </a: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var</a:t>
            </a: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14400" indent="-355320">
              <a:lnSpc>
                <a:spcPct val="115000"/>
              </a:lnSpc>
              <a:buClr>
                <a:srgbClr val="9900ff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9900ff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You will see a ton of example code on the internet with </a:t>
            </a:r>
            <a:r>
              <a:rPr b="0" lang="en-US" sz="2400" spc="-1" strike="noStrike">
                <a:solidFill>
                  <a:srgbClr val="9900ff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var</a:t>
            </a:r>
            <a:r>
              <a:rPr b="0" lang="en-US" sz="2400" spc="-1" strike="noStrike">
                <a:solidFill>
                  <a:srgbClr val="9900ff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since </a:t>
            </a:r>
            <a:r>
              <a:rPr b="0" lang="en-US" sz="2400" spc="-1" strike="noStrike">
                <a:solidFill>
                  <a:srgbClr val="9900ff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const</a:t>
            </a:r>
            <a:r>
              <a:rPr b="0" lang="en-US" sz="2400" spc="-1" strike="noStrike">
                <a:solidFill>
                  <a:srgbClr val="9900ff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and </a:t>
            </a:r>
            <a:r>
              <a:rPr b="0" lang="en-US" sz="2400" spc="-1" strike="noStrike">
                <a:solidFill>
                  <a:srgbClr val="9900ff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let</a:t>
            </a:r>
            <a:r>
              <a:rPr b="0" lang="en-US" sz="2400" spc="-1" strike="noStrike">
                <a:solidFill>
                  <a:srgbClr val="9900ff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are relatively new.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144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However,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const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and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let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are </a:t>
            </a: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  <a:hlinkClick r:id="rId1"/>
              </a:rPr>
              <a:t>well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-</a:t>
            </a: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  <a:hlinkClick r:id="rId2"/>
              </a:rPr>
              <a:t>supported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, so there's no reason not to use them.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(This is also what the </a:t>
            </a:r>
            <a:r>
              <a:rPr b="0" lang="en-US" sz="18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  <a:hlinkClick r:id="rId3"/>
              </a:rPr>
              <a:t>Google</a:t>
            </a:r>
            <a:r>
              <a:rPr b="0" lang="en-US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and </a:t>
            </a:r>
            <a:r>
              <a:rPr b="0" lang="en-US" sz="18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  <a:hlinkClick r:id="rId4"/>
              </a:rPr>
              <a:t>AirBnB</a:t>
            </a:r>
            <a:r>
              <a:rPr b="0" lang="en-US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JavaScript Style Guides recommend.)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29" name="CustomShape 3"/>
          <p:cNvSpPr/>
          <p:nvPr/>
        </p:nvSpPr>
        <p:spPr>
          <a:xfrm>
            <a:off x="1643040" y="4356000"/>
            <a:ext cx="6058800" cy="2320920"/>
          </a:xfrm>
          <a:prstGeom prst="roundRect">
            <a:avLst>
              <a:gd name="adj" fmla="val 16667"/>
            </a:avLst>
          </a:prstGeom>
          <a:solidFill>
            <a:srgbClr val="f4ebff"/>
          </a:solidFill>
          <a:ln w="381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0" lang="en-US" sz="3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Aside: The internet has a </a:t>
            </a:r>
            <a:r>
              <a:rPr b="1" lang="en-US" sz="3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ton</a:t>
            </a:r>
            <a:r>
              <a:rPr b="0" lang="en-US" sz="3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of misinformation about JavaScript!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
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Including several "accepted" StackOverflow answers, tutorials, etc. Lots of stuff online is years out of date.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
</a:t>
            </a: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Tread carefully.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5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Types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1" name="TextShape 2"/>
          <p:cNvSpPr txBox="1"/>
          <p:nvPr/>
        </p:nvSpPr>
        <p:spPr>
          <a:xfrm>
            <a:off x="576000" y="1584000"/>
            <a:ext cx="7989120" cy="4554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JS </a:t>
            </a:r>
            <a:r>
              <a:rPr b="1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variables</a:t>
            </a: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do not have types, but the </a:t>
            </a:r>
            <a:r>
              <a:rPr b="1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values</a:t>
            </a: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do.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There are six primitive types (</a:t>
            </a:r>
            <a:r>
              <a:rPr b="0" lang="en-US" sz="22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  <a:hlinkClick r:id="rId1"/>
              </a:rPr>
              <a:t>mdn</a:t>
            </a: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):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2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  <a:hlinkClick r:id="rId2"/>
              </a:rPr>
              <a:t>Boolean</a:t>
            </a: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: </a:t>
            </a: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true</a:t>
            </a: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and </a:t>
            </a: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false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2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  <a:hlinkClick r:id="rId3"/>
              </a:rPr>
              <a:t>Number</a:t>
            </a: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: everything is a double (no integers)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2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  <a:hlinkClick r:id="rId4"/>
              </a:rPr>
              <a:t>String</a:t>
            </a: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: in </a:t>
            </a: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'single' </a:t>
            </a: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or </a:t>
            </a: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"double-quotes"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2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  <a:hlinkClick r:id="rId5"/>
              </a:rPr>
              <a:t>Symbol</a:t>
            </a: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: </a:t>
            </a:r>
            <a:r>
              <a:rPr b="0" i="1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(skipping this today)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2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  <a:hlinkClick r:id="rId6"/>
              </a:rPr>
              <a:t>Null</a:t>
            </a: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: </a:t>
            </a: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null</a:t>
            </a: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: a value meaning "this has no value"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2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  <a:hlinkClick r:id="rId7"/>
              </a:rPr>
              <a:t>Undefined</a:t>
            </a: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: the value of a variable with no value assigned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There are also </a:t>
            </a:r>
            <a:r>
              <a:rPr b="0" lang="en-US" sz="22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  <a:hlinkClick r:id="rId8"/>
              </a:rPr>
              <a:t>Object</a:t>
            </a: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types, including Array, Date, String (the object wrapper for the primitive type), etc.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5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Numbers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3" name="CustomShape 2"/>
          <p:cNvSpPr/>
          <p:nvPr/>
        </p:nvSpPr>
        <p:spPr>
          <a:xfrm>
            <a:off x="782280" y="1446120"/>
            <a:ext cx="8267040" cy="2999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15000"/>
              </a:lnSpc>
            </a:pP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const homework = 0.45;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const midterm = 0.2;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const final = 0.35;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const score =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  </a:t>
            </a: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homework * 87 + midterm * 90 + final * 95;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console.log(score);     </a:t>
            </a:r>
            <a:r>
              <a:rPr b="1" lang="en-US" sz="2200" spc="-1" strike="noStrike">
                <a:solidFill>
                  <a:srgbClr val="38761d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// 90.4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5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TextShape 1"/>
          <p:cNvSpPr txBox="1"/>
          <p:nvPr/>
        </p:nvSpPr>
        <p:spPr>
          <a:xfrm>
            <a:off x="701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Numbers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5" name="TextShape 2"/>
          <p:cNvSpPr txBox="1"/>
          <p:nvPr/>
        </p:nvSpPr>
        <p:spPr>
          <a:xfrm>
            <a:off x="467280" y="4164120"/>
            <a:ext cx="8334720" cy="2331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All numbers are floating point real numbers. No integer type.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Operators are like Java or C++.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Precedence like Java or C++.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A few special values: </a:t>
            </a:r>
            <a:r>
              <a:rPr b="0" lang="en-US" sz="22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  <a:hlinkClick r:id="rId1"/>
              </a:rPr>
              <a:t>NaN</a:t>
            </a: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(not-a-number), +Infinity, -Infinity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There's a </a:t>
            </a:r>
            <a:r>
              <a:rPr b="0" lang="en-US" sz="22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  <a:hlinkClick r:id="rId2"/>
              </a:rPr>
              <a:t>Math</a:t>
            </a: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class: </a:t>
            </a: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Math.floor</a:t>
            </a: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, </a:t>
            </a: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Math.ceil</a:t>
            </a: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, etc.</a:t>
            </a: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
</a:t>
            </a:r>
            <a:r>
              <a:rPr b="0" lang="en-US" sz="22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</a:rPr>
              <a:t> 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6" name="CustomShape 3"/>
          <p:cNvSpPr/>
          <p:nvPr/>
        </p:nvSpPr>
        <p:spPr>
          <a:xfrm>
            <a:off x="782280" y="1446120"/>
            <a:ext cx="8267040" cy="2999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const homework = 0.45;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const midterm = 0.2;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const final = 0.35;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const score =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  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homework * 87 + midterm * 90 + final * 95;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console.log(score);     </a:t>
            </a:r>
            <a:r>
              <a:rPr b="1" lang="en-US" sz="2000" spc="-1" strike="noStrike">
                <a:solidFill>
                  <a:srgbClr val="38761d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// 90.4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TextShape 1"/>
          <p:cNvSpPr txBox="1"/>
          <p:nvPr/>
        </p:nvSpPr>
        <p:spPr>
          <a:xfrm>
            <a:off x="3137400" y="998640"/>
            <a:ext cx="2698920" cy="14389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You type a URL in the address bar and hit "enter"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198" name="Google Shape;93;p19" descr=""/>
          <p:cNvPicPr/>
          <p:nvPr/>
        </p:nvPicPr>
        <p:blipFill>
          <a:blip r:embed="rId1"/>
          <a:srcRect l="23150" t="26087" r="64657" b="29204"/>
          <a:stretch/>
        </p:blipFill>
        <p:spPr>
          <a:xfrm>
            <a:off x="358200" y="2678040"/>
            <a:ext cx="1801800" cy="2319120"/>
          </a:xfrm>
          <a:prstGeom prst="rect">
            <a:avLst/>
          </a:prstGeom>
          <a:ln>
            <a:noFill/>
          </a:ln>
        </p:spPr>
      </p:pic>
      <p:sp>
        <p:nvSpPr>
          <p:cNvPr id="199" name="CustomShape 2"/>
          <p:cNvSpPr/>
          <p:nvPr/>
        </p:nvSpPr>
        <p:spPr>
          <a:xfrm flipH="1" rot="10800000">
            <a:off x="2687760" y="4464000"/>
            <a:ext cx="1205280" cy="1100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595959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pic>
        <p:nvPicPr>
          <p:cNvPr id="200" name="Google Shape;95;p19" descr=""/>
          <p:cNvPicPr/>
          <p:nvPr/>
        </p:nvPicPr>
        <p:blipFill>
          <a:blip r:embed="rId2"/>
          <a:stretch/>
        </p:blipFill>
        <p:spPr>
          <a:xfrm>
            <a:off x="2687760" y="2376000"/>
            <a:ext cx="6168240" cy="4286520"/>
          </a:xfrm>
          <a:prstGeom prst="rect">
            <a:avLst/>
          </a:prstGeom>
          <a:ln w="19080">
            <a:solidFill>
              <a:srgbClr val="595959"/>
            </a:solidFill>
            <a:round/>
          </a:ln>
        </p:spPr>
      </p:pic>
      <p:sp>
        <p:nvSpPr>
          <p:cNvPr id="201" name="CustomShape 3"/>
          <p:cNvSpPr/>
          <p:nvPr/>
        </p:nvSpPr>
        <p:spPr>
          <a:xfrm>
            <a:off x="3889080" y="2376000"/>
            <a:ext cx="4606920" cy="442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https://fullstackccu.github.io/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6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Strings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8" name="CustomShape 2"/>
          <p:cNvSpPr/>
          <p:nvPr/>
        </p:nvSpPr>
        <p:spPr>
          <a:xfrm>
            <a:off x="782280" y="1674720"/>
            <a:ext cx="8267040" cy="2331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let snack = 'coo';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snack += 'kies';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snack = snack.toUpperCase();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console.log("I want " + snack);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6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Strings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0" name="TextShape 2"/>
          <p:cNvSpPr txBox="1"/>
          <p:nvPr/>
        </p:nvSpPr>
        <p:spPr>
          <a:xfrm>
            <a:off x="432000" y="3816000"/>
            <a:ext cx="8334720" cy="2934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Can be defined with single or double quotes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14400" indent="-3427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Many </a:t>
            </a:r>
            <a:r>
              <a:rPr b="0" lang="en-US" sz="18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  <a:hlinkClick r:id="rId1"/>
              </a:rPr>
              <a:t>style</a:t>
            </a:r>
            <a:r>
              <a:rPr b="0" lang="en-US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</a:t>
            </a:r>
            <a:r>
              <a:rPr b="0" lang="en-US" sz="18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  <a:hlinkClick r:id="rId2"/>
              </a:rPr>
              <a:t>guides</a:t>
            </a:r>
            <a:r>
              <a:rPr b="0" lang="en-US" sz="18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prefer single-quote, but there is no functionality difference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805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Immutable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No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char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type: letters are strings of length one 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Can use plus for concatenation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Can check size via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length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property (not function)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1" name="CustomShape 3"/>
          <p:cNvSpPr/>
          <p:nvPr/>
        </p:nvSpPr>
        <p:spPr>
          <a:xfrm>
            <a:off x="782280" y="1674720"/>
            <a:ext cx="8267040" cy="23317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let snack = 'coo';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snack += 'kies';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snack = snack.toUpperCase();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console.log("I want " + snack);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6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Boolean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3" name="TextShape 2"/>
          <p:cNvSpPr txBox="1"/>
          <p:nvPr/>
        </p:nvSpPr>
        <p:spPr>
          <a:xfrm>
            <a:off x="467280" y="1562400"/>
            <a:ext cx="8334720" cy="143676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marL="457200" indent="-3805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There are two literal values for boolean: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true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and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false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that behave as you would expect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Can use the usual boolean operators: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&amp;&amp; || !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
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</a:rPr>
              <a:t> 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4" name="CustomShape 3"/>
          <p:cNvSpPr/>
          <p:nvPr/>
        </p:nvSpPr>
        <p:spPr>
          <a:xfrm>
            <a:off x="782640" y="3233880"/>
            <a:ext cx="8267040" cy="3101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let isHungry = true;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let isTeenager = age &gt; 12 &amp;&amp; age &lt; 20;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if (isHungry &amp;&amp; isTeenager) {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
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pizza++;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
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}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6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Boolean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6" name="TextShape 2"/>
          <p:cNvSpPr txBox="1"/>
          <p:nvPr/>
        </p:nvSpPr>
        <p:spPr>
          <a:xfrm>
            <a:off x="467280" y="1715040"/>
            <a:ext cx="8334720" cy="43045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Non-boolean values can be used in control statements, which get converted to their "truthy" or "falsy" value: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144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null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,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undefined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,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0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,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NaN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,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''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,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""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evaluate to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false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144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Everything else evaluates to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true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
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</a:rPr>
              <a:t> 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if (username) {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// username is defined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}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6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Equality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48" name="TextShape 2"/>
          <p:cNvSpPr txBox="1"/>
          <p:nvPr/>
        </p:nvSpPr>
        <p:spPr>
          <a:xfrm>
            <a:off x="782640" y="1560240"/>
            <a:ext cx="7578360" cy="50864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JavaScript's </a:t>
            </a: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==</a:t>
            </a: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and </a:t>
            </a: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!=</a:t>
            </a: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are basically broken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: they do an implicit type conversion before the comparison.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'' == '0'  // false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'' == 0  // true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0 == '0'  // true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	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NaN == NaN  // false  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[''] == ''  // true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algn="ctr"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false == undefined  // false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false == null  // false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null == undefined  // true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6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Equality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0" name="TextShape 2"/>
          <p:cNvSpPr txBox="1"/>
          <p:nvPr/>
        </p:nvSpPr>
        <p:spPr>
          <a:xfrm>
            <a:off x="782640" y="1560240"/>
            <a:ext cx="7578360" cy="50864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Instead of fixing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==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and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!=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, the ECMAScript standard kept the existing behavior but added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===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and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!==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'' === '0'  // false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'' === 0  // false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0 === '0'  // false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	</a:t>
            </a: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NaN === NaN  // still weirdly false  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[''] === ''  // false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algn="ctr"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false === undefined  // false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false === null  // false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null === undefined  // false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15000"/>
              </a:lnSpc>
            </a:pP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Always use </a:t>
            </a: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===</a:t>
            </a: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and </a:t>
            </a: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!==</a:t>
            </a: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 and don't use </a:t>
            </a: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==</a:t>
            </a: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or </a:t>
            </a: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!=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6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Null and Undefined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2" name="TextShape 2"/>
          <p:cNvSpPr txBox="1"/>
          <p:nvPr/>
        </p:nvSpPr>
        <p:spPr>
          <a:xfrm>
            <a:off x="782640" y="1560240"/>
            <a:ext cx="7578360" cy="288576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What's the difference?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null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is a value representing the absence of a value, similar to null in Java and nullptr in C++.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undefined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is the value given to a variable that has not been a value.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53" name="Google Shape;588;p79" descr=""/>
          <p:cNvPicPr/>
          <p:nvPr/>
        </p:nvPicPr>
        <p:blipFill>
          <a:blip r:embed="rId1"/>
          <a:stretch/>
        </p:blipFill>
        <p:spPr>
          <a:xfrm>
            <a:off x="4104720" y="4508280"/>
            <a:ext cx="2982240" cy="1648080"/>
          </a:xfrm>
          <a:prstGeom prst="rect">
            <a:avLst/>
          </a:prstGeom>
          <a:ln w="28440">
            <a:solidFill>
              <a:srgbClr val="595959"/>
            </a:solidFill>
            <a:round/>
          </a:ln>
        </p:spPr>
      </p:pic>
      <p:pic>
        <p:nvPicPr>
          <p:cNvPr id="454" name="Google Shape;589;p79" descr=""/>
          <p:cNvPicPr/>
          <p:nvPr/>
        </p:nvPicPr>
        <p:blipFill>
          <a:blip r:embed="rId2"/>
          <a:stretch/>
        </p:blipFill>
        <p:spPr>
          <a:xfrm>
            <a:off x="1376640" y="4508280"/>
            <a:ext cx="2304000" cy="1284120"/>
          </a:xfrm>
          <a:prstGeom prst="rect">
            <a:avLst/>
          </a:prstGeom>
          <a:ln w="28440">
            <a:solidFill>
              <a:srgbClr val="595959"/>
            </a:solidFill>
            <a:round/>
          </a:ln>
        </p:spPr>
      </p:pic>
    </p:spTree>
  </p:cSld>
</p:sld>
</file>

<file path=ppt/slides/slide6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Null and Undefined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6" name="TextShape 2"/>
          <p:cNvSpPr txBox="1"/>
          <p:nvPr/>
        </p:nvSpPr>
        <p:spPr>
          <a:xfrm>
            <a:off x="782640" y="1560240"/>
            <a:ext cx="7578360" cy="333468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What's the difference?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null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is a value representing the absence of a value, similar to null in Java and nullptr in C++.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undefined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is the value given to a variable that has not been a value.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144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…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however, you can also set a variable's value to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undefined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57" name="Google Shape;596;p80" descr=""/>
          <p:cNvPicPr/>
          <p:nvPr/>
        </p:nvPicPr>
        <p:blipFill>
          <a:blip r:embed="rId1"/>
          <a:stretch/>
        </p:blipFill>
        <p:spPr>
          <a:xfrm>
            <a:off x="1269360" y="4973760"/>
            <a:ext cx="3404520" cy="1491120"/>
          </a:xfrm>
          <a:prstGeom prst="rect">
            <a:avLst/>
          </a:prstGeom>
          <a:ln w="38160">
            <a:solidFill>
              <a:srgbClr val="595959"/>
            </a:solidFill>
            <a:round/>
          </a:ln>
        </p:spPr>
      </p:pic>
      <p:pic>
        <p:nvPicPr>
          <p:cNvPr id="458" name="Google Shape;597;p80" descr=""/>
          <p:cNvPicPr/>
          <p:nvPr/>
        </p:nvPicPr>
        <p:blipFill>
          <a:blip r:embed="rId2"/>
          <a:stretch/>
        </p:blipFill>
        <p:spPr>
          <a:xfrm>
            <a:off x="5101200" y="4895280"/>
            <a:ext cx="2982240" cy="1648080"/>
          </a:xfrm>
          <a:prstGeom prst="rect">
            <a:avLst/>
          </a:prstGeom>
          <a:ln w="28440">
            <a:solidFill>
              <a:srgbClr val="595959"/>
            </a:solidFill>
            <a:round/>
          </a:ln>
        </p:spPr>
      </p:pic>
      <p:pic>
        <p:nvPicPr>
          <p:cNvPr id="459" name="Google Shape;598;p80" descr=""/>
          <p:cNvPicPr/>
          <p:nvPr/>
        </p:nvPicPr>
        <p:blipFill>
          <a:blip r:embed="rId3"/>
          <a:stretch/>
        </p:blipFill>
        <p:spPr>
          <a:xfrm>
            <a:off x="3377160" y="4335480"/>
            <a:ext cx="291240" cy="291240"/>
          </a:xfrm>
          <a:prstGeom prst="rect">
            <a:avLst/>
          </a:prstGeom>
          <a:ln>
            <a:noFill/>
          </a:ln>
        </p:spPr>
      </p:pic>
    </p:spTree>
  </p:cSld>
</p:sld>
</file>

<file path=ppt/slides/slide6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Arrays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1" name="TextShape 2"/>
          <p:cNvSpPr txBox="1"/>
          <p:nvPr/>
        </p:nvSpPr>
        <p:spPr>
          <a:xfrm>
            <a:off x="782640" y="1560240"/>
            <a:ext cx="7578360" cy="4554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Arrays are Object types used to create lists of data.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>
              <a:lnSpc>
                <a:spcPct val="115000"/>
              </a:lnSpc>
            </a:pPr>
            <a:r>
              <a:rPr b="0" lang="en-US" sz="2000" spc="-1" strike="noStrike">
                <a:solidFill>
                  <a:srgbClr val="38761d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// Creates an empty list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let list = [];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let groceries = ['milk', 'cocoa puffs'];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groceries[1] = 'kix';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0-based indexing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Mutable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Can check size via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length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property (not function)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6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TextShape 1"/>
          <p:cNvSpPr txBox="1"/>
          <p:nvPr/>
        </p:nvSpPr>
        <p:spPr>
          <a:xfrm>
            <a:off x="490320" y="600120"/>
            <a:ext cx="6367320" cy="545400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p>
            <a:pPr>
              <a:lnSpc>
                <a:spcPct val="100000"/>
              </a:lnSpc>
            </a:pPr>
            <a:r>
              <a:rPr b="0" lang="en-US" sz="4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Events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" name="Google Shape;101;p20" descr=""/>
          <p:cNvPicPr/>
          <p:nvPr/>
        </p:nvPicPr>
        <p:blipFill>
          <a:blip r:embed="rId1"/>
          <a:srcRect l="23150" t="26087" r="64657" b="29204"/>
          <a:stretch/>
        </p:blipFill>
        <p:spPr>
          <a:xfrm>
            <a:off x="432000" y="2952000"/>
            <a:ext cx="1212120" cy="1560240"/>
          </a:xfrm>
          <a:prstGeom prst="rect">
            <a:avLst/>
          </a:prstGeom>
          <a:ln>
            <a:noFill/>
          </a:ln>
        </p:spPr>
      </p:pic>
      <p:sp>
        <p:nvSpPr>
          <p:cNvPr id="203" name="CustomShape 1"/>
          <p:cNvSpPr/>
          <p:nvPr/>
        </p:nvSpPr>
        <p:spPr>
          <a:xfrm flipH="1" rot="10800000">
            <a:off x="2160000" y="4104000"/>
            <a:ext cx="810720" cy="740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595959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pic>
        <p:nvPicPr>
          <p:cNvPr id="204" name="Google Shape;103;p20" descr=""/>
          <p:cNvPicPr/>
          <p:nvPr/>
        </p:nvPicPr>
        <p:blipFill>
          <a:blip r:embed="rId2"/>
          <a:stretch/>
        </p:blipFill>
        <p:spPr>
          <a:xfrm>
            <a:off x="2184840" y="2554560"/>
            <a:ext cx="1919160" cy="1333440"/>
          </a:xfrm>
          <a:prstGeom prst="rect">
            <a:avLst/>
          </a:prstGeom>
          <a:ln w="19080">
            <a:solidFill>
              <a:srgbClr val="595959"/>
            </a:solidFill>
            <a:round/>
          </a:ln>
        </p:spPr>
      </p:pic>
      <p:pic>
        <p:nvPicPr>
          <p:cNvPr id="205" name="Google Shape;104;p20" descr=""/>
          <p:cNvPicPr/>
          <p:nvPr/>
        </p:nvPicPr>
        <p:blipFill>
          <a:blip r:embed="rId3"/>
          <a:stretch/>
        </p:blipFill>
        <p:spPr>
          <a:xfrm>
            <a:off x="6192000" y="1138680"/>
            <a:ext cx="2533320" cy="2533320"/>
          </a:xfrm>
          <a:prstGeom prst="rect">
            <a:avLst/>
          </a:prstGeom>
          <a:ln>
            <a:noFill/>
          </a:ln>
        </p:spPr>
      </p:pic>
      <p:sp>
        <p:nvSpPr>
          <p:cNvPr id="206" name="CustomShape 2"/>
          <p:cNvSpPr/>
          <p:nvPr/>
        </p:nvSpPr>
        <p:spPr>
          <a:xfrm>
            <a:off x="72000" y="4759560"/>
            <a:ext cx="8424000" cy="85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(</a:t>
            </a:r>
            <a:r>
              <a:rPr b="1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Warning: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Somewhat inaccurate, 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
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massive hand-waving begins now. 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
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See </a:t>
            </a:r>
            <a:r>
              <a:rPr b="0" lang="en-US" sz="18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  <a:hlinkClick r:id="rId4"/>
              </a:rPr>
              <a:t>this Quora answer</a:t>
            </a:r>
            <a:r>
              <a:rPr b="0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for slightly more detailed/accurate handwaving</a:t>
            </a:r>
            <a:r>
              <a:rPr b="0" lang="en-US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7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Event-driven programming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4" name="TextShape 2"/>
          <p:cNvSpPr txBox="1"/>
          <p:nvPr/>
        </p:nvSpPr>
        <p:spPr>
          <a:xfrm>
            <a:off x="782640" y="1560240"/>
            <a:ext cx="7578360" cy="146916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Most JavaScript written in the browser is </a:t>
            </a: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event-driven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: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
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The code doesn't run right away, but it executes after some event fires.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5" name="CustomShape 3"/>
          <p:cNvSpPr/>
          <p:nvPr/>
        </p:nvSpPr>
        <p:spPr>
          <a:xfrm>
            <a:off x="1718280" y="3840840"/>
            <a:ext cx="2230560" cy="677880"/>
          </a:xfrm>
          <a:prstGeom prst="roundRect">
            <a:avLst>
              <a:gd name="adj" fmla="val 50000"/>
            </a:avLst>
          </a:prstGeom>
          <a:solidFill>
            <a:srgbClr val="eeeeee"/>
          </a:solidFill>
          <a:ln w="38160">
            <a:solidFill>
              <a:srgbClr val="59595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Click Me!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66" name="Google Shape;617;p83" descr=""/>
          <p:cNvPicPr/>
          <p:nvPr/>
        </p:nvPicPr>
        <p:blipFill>
          <a:blip r:embed="rId1"/>
          <a:stretch/>
        </p:blipFill>
        <p:spPr>
          <a:xfrm>
            <a:off x="4014360" y="4766400"/>
            <a:ext cx="763200" cy="763200"/>
          </a:xfrm>
          <a:prstGeom prst="rect">
            <a:avLst/>
          </a:prstGeom>
          <a:ln>
            <a:noFill/>
          </a:ln>
        </p:spPr>
      </p:pic>
      <p:sp>
        <p:nvSpPr>
          <p:cNvPr id="467" name="TextShape 4"/>
          <p:cNvSpPr txBox="1"/>
          <p:nvPr/>
        </p:nvSpPr>
        <p:spPr>
          <a:xfrm>
            <a:off x="5064480" y="3236760"/>
            <a:ext cx="3677760" cy="12823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Example: 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Here is a UI element that the user can interact with.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7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CustomShape 1"/>
          <p:cNvSpPr/>
          <p:nvPr/>
        </p:nvSpPr>
        <p:spPr>
          <a:xfrm>
            <a:off x="1718280" y="3840840"/>
            <a:ext cx="2230560" cy="677880"/>
          </a:xfrm>
          <a:prstGeom prst="roundRect">
            <a:avLst>
              <a:gd name="adj" fmla="val 50000"/>
            </a:avLst>
          </a:prstGeom>
          <a:solidFill>
            <a:srgbClr val="eeeeee"/>
          </a:solidFill>
          <a:ln w="38160">
            <a:solidFill>
              <a:srgbClr val="59595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Click Me!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9" name="TextShape 2"/>
          <p:cNvSpPr txBox="1"/>
          <p:nvPr/>
        </p:nvSpPr>
        <p:spPr>
          <a:xfrm>
            <a:off x="72000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Event-driven programming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0" name="TextShape 3"/>
          <p:cNvSpPr txBox="1"/>
          <p:nvPr/>
        </p:nvSpPr>
        <p:spPr>
          <a:xfrm>
            <a:off x="782640" y="1560240"/>
            <a:ext cx="7578360" cy="146916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Most JavaScript written in the browser is </a:t>
            </a: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event-driven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: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
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The code doesn't run right away, but it executes after some event fires.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71" name="Google Shape;626;p84" descr=""/>
          <p:cNvPicPr/>
          <p:nvPr/>
        </p:nvPicPr>
        <p:blipFill>
          <a:blip r:embed="rId1"/>
          <a:stretch/>
        </p:blipFill>
        <p:spPr>
          <a:xfrm>
            <a:off x="3393000" y="4223880"/>
            <a:ext cx="763200" cy="763200"/>
          </a:xfrm>
          <a:prstGeom prst="rect">
            <a:avLst/>
          </a:prstGeom>
          <a:ln>
            <a:noFill/>
          </a:ln>
        </p:spPr>
      </p:pic>
      <p:sp>
        <p:nvSpPr>
          <p:cNvPr id="472" name="TextShape 4"/>
          <p:cNvSpPr txBox="1"/>
          <p:nvPr/>
        </p:nvSpPr>
        <p:spPr>
          <a:xfrm>
            <a:off x="1175760" y="5211360"/>
            <a:ext cx="4867920" cy="12823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When the user clicks the button...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7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3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Event-driven programming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4" name="TextShape 2"/>
          <p:cNvSpPr txBox="1"/>
          <p:nvPr/>
        </p:nvSpPr>
        <p:spPr>
          <a:xfrm>
            <a:off x="782640" y="1560240"/>
            <a:ext cx="7578360" cy="146916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Most JavaScript written in the browser is </a:t>
            </a: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event-driven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: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
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The code doesn't run right away, but it executes after some event fires.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5" name="CustomShape 3"/>
          <p:cNvSpPr/>
          <p:nvPr/>
        </p:nvSpPr>
        <p:spPr>
          <a:xfrm>
            <a:off x="1718280" y="3840840"/>
            <a:ext cx="2230560" cy="677880"/>
          </a:xfrm>
          <a:prstGeom prst="roundRect">
            <a:avLst>
              <a:gd name="adj" fmla="val 50000"/>
            </a:avLst>
          </a:prstGeom>
          <a:solidFill>
            <a:srgbClr val="b7b7b7"/>
          </a:solidFill>
          <a:ln w="38160">
            <a:solidFill>
              <a:srgbClr val="59595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Click Me!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76" name="Google Shape;635;p85" descr=""/>
          <p:cNvPicPr/>
          <p:nvPr/>
        </p:nvPicPr>
        <p:blipFill>
          <a:blip r:embed="rId1"/>
          <a:stretch/>
        </p:blipFill>
        <p:spPr>
          <a:xfrm>
            <a:off x="3393000" y="4223880"/>
            <a:ext cx="763200" cy="763200"/>
          </a:xfrm>
          <a:prstGeom prst="rect">
            <a:avLst/>
          </a:prstGeom>
          <a:ln>
            <a:noFill/>
          </a:ln>
        </p:spPr>
      </p:pic>
      <p:sp>
        <p:nvSpPr>
          <p:cNvPr id="477" name="CustomShape 4"/>
          <p:cNvSpPr/>
          <p:nvPr/>
        </p:nvSpPr>
        <p:spPr>
          <a:xfrm>
            <a:off x="3949200" y="2814840"/>
            <a:ext cx="1883880" cy="1469160"/>
          </a:xfrm>
          <a:prstGeom prst="irregularSeal2">
            <a:avLst/>
          </a:prstGeom>
          <a:solidFill>
            <a:srgbClr val="ffff0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/>
          <a:p>
            <a:pPr>
              <a:lnSpc>
                <a:spcPct val="100000"/>
              </a:lnSpc>
            </a:pPr>
            <a:r>
              <a:rPr b="1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EVENT!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78" name="TextShape 5"/>
          <p:cNvSpPr txBox="1"/>
          <p:nvPr/>
        </p:nvSpPr>
        <p:spPr>
          <a:xfrm>
            <a:off x="1175760" y="5211360"/>
            <a:ext cx="5448240" cy="12823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...the button emits an "</a:t>
            </a: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event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," which is like an announcement that some interesting thing has occurred.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7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Montserrat"/>
                <a:ea typeface="Montserrat"/>
              </a:rPr>
              <a:t>Event-driven programming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0" name="TextShape 2"/>
          <p:cNvSpPr txBox="1"/>
          <p:nvPr/>
        </p:nvSpPr>
        <p:spPr>
          <a:xfrm>
            <a:off x="782640" y="1560240"/>
            <a:ext cx="7578360" cy="146916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Most JavaScript written in the browser is </a:t>
            </a: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event-driven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: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
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The code doesn't run right away, but it executes after some event fires.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1" name="CustomShape 3"/>
          <p:cNvSpPr/>
          <p:nvPr/>
        </p:nvSpPr>
        <p:spPr>
          <a:xfrm>
            <a:off x="1718280" y="3840840"/>
            <a:ext cx="2230560" cy="677880"/>
          </a:xfrm>
          <a:prstGeom prst="roundRect">
            <a:avLst>
              <a:gd name="adj" fmla="val 50000"/>
            </a:avLst>
          </a:prstGeom>
          <a:solidFill>
            <a:srgbClr val="b7b7b7"/>
          </a:solidFill>
          <a:ln w="38160">
            <a:solidFill>
              <a:srgbClr val="59595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Click Me!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82" name="Google Shape;645;p86" descr=""/>
          <p:cNvPicPr/>
          <p:nvPr/>
        </p:nvPicPr>
        <p:blipFill>
          <a:blip r:embed="rId1"/>
          <a:stretch/>
        </p:blipFill>
        <p:spPr>
          <a:xfrm>
            <a:off x="3393000" y="4223880"/>
            <a:ext cx="763200" cy="763200"/>
          </a:xfrm>
          <a:prstGeom prst="rect">
            <a:avLst/>
          </a:prstGeom>
          <a:ln>
            <a:noFill/>
          </a:ln>
        </p:spPr>
      </p:pic>
      <p:sp>
        <p:nvSpPr>
          <p:cNvPr id="483" name="CustomShape 4"/>
          <p:cNvSpPr/>
          <p:nvPr/>
        </p:nvSpPr>
        <p:spPr>
          <a:xfrm>
            <a:off x="3034800" y="2433960"/>
            <a:ext cx="1883880" cy="1469160"/>
          </a:xfrm>
          <a:prstGeom prst="irregularSeal2">
            <a:avLst/>
          </a:prstGeom>
          <a:solidFill>
            <a:srgbClr val="ffff00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/>
          <a:p>
            <a:pPr>
              <a:lnSpc>
                <a:spcPct val="100000"/>
              </a:lnSpc>
            </a:pPr>
            <a:r>
              <a:rPr b="1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EVENT!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4" name="CustomShape 5"/>
          <p:cNvSpPr/>
          <p:nvPr/>
        </p:nvSpPr>
        <p:spPr>
          <a:xfrm>
            <a:off x="5457240" y="2937600"/>
            <a:ext cx="3650400" cy="1469160"/>
          </a:xfrm>
          <a:prstGeom prst="rect">
            <a:avLst/>
          </a:prstGeom>
          <a:noFill/>
          <a:ln w="190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function onClick() {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...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}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5" name="CustomShape 6"/>
          <p:cNvSpPr/>
          <p:nvPr/>
        </p:nvSpPr>
        <p:spPr>
          <a:xfrm>
            <a:off x="4566960" y="3240720"/>
            <a:ext cx="888840" cy="147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595959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486" name="TextShape 7"/>
          <p:cNvSpPr txBox="1"/>
          <p:nvPr/>
        </p:nvSpPr>
        <p:spPr>
          <a:xfrm>
            <a:off x="4156560" y="4987440"/>
            <a:ext cx="4867920" cy="12823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algn="r"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Any function listening to that event now executes. This function is called an "</a:t>
            </a: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event handler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."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7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7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A few more HTML elements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88" name="TextShape 2"/>
          <p:cNvSpPr txBox="1"/>
          <p:nvPr/>
        </p:nvSpPr>
        <p:spPr>
          <a:xfrm>
            <a:off x="782640" y="1560240"/>
            <a:ext cx="7578360" cy="6703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Buttons: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89" name="Google Shape;656;p87" descr=""/>
          <p:cNvPicPr/>
          <p:nvPr/>
        </p:nvPicPr>
        <p:blipFill>
          <a:blip r:embed="rId1"/>
          <a:stretch/>
        </p:blipFill>
        <p:spPr>
          <a:xfrm>
            <a:off x="860760" y="2155320"/>
            <a:ext cx="6267240" cy="666360"/>
          </a:xfrm>
          <a:prstGeom prst="rect">
            <a:avLst/>
          </a:prstGeom>
          <a:ln>
            <a:noFill/>
          </a:ln>
        </p:spPr>
      </p:pic>
      <p:pic>
        <p:nvPicPr>
          <p:cNvPr id="490" name="Google Shape;657;p87" descr=""/>
          <p:cNvPicPr/>
          <p:nvPr/>
        </p:nvPicPr>
        <p:blipFill>
          <a:blip r:embed="rId2"/>
          <a:stretch/>
        </p:blipFill>
        <p:spPr>
          <a:xfrm>
            <a:off x="860760" y="3713040"/>
            <a:ext cx="7295760" cy="799920"/>
          </a:xfrm>
          <a:prstGeom prst="rect">
            <a:avLst/>
          </a:prstGeom>
          <a:ln>
            <a:noFill/>
          </a:ln>
        </p:spPr>
      </p:pic>
      <p:sp>
        <p:nvSpPr>
          <p:cNvPr id="491" name="TextShape 3"/>
          <p:cNvSpPr txBox="1"/>
          <p:nvPr/>
        </p:nvSpPr>
        <p:spPr>
          <a:xfrm>
            <a:off x="858960" y="3236760"/>
            <a:ext cx="7578360" cy="6703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Single-line text input: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92" name="Google Shape;659;p87" descr=""/>
          <p:cNvPicPr/>
          <p:nvPr/>
        </p:nvPicPr>
        <p:blipFill>
          <a:blip r:embed="rId3"/>
          <a:stretch/>
        </p:blipFill>
        <p:spPr>
          <a:xfrm>
            <a:off x="851400" y="5494680"/>
            <a:ext cx="7314840" cy="914040"/>
          </a:xfrm>
          <a:prstGeom prst="rect">
            <a:avLst/>
          </a:prstGeom>
          <a:ln>
            <a:noFill/>
          </a:ln>
        </p:spPr>
      </p:pic>
      <p:sp>
        <p:nvSpPr>
          <p:cNvPr id="493" name="TextShape 4"/>
          <p:cNvSpPr txBox="1"/>
          <p:nvPr/>
        </p:nvSpPr>
        <p:spPr>
          <a:xfrm>
            <a:off x="851400" y="4976640"/>
            <a:ext cx="7578360" cy="6703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Multi-line text input: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7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Event-driven programming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5" name="TextShape 2"/>
          <p:cNvSpPr txBox="1"/>
          <p:nvPr/>
        </p:nvSpPr>
        <p:spPr>
          <a:xfrm>
            <a:off x="782640" y="1560240"/>
            <a:ext cx="7578360" cy="146916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Most JavaScript written in the browser is </a:t>
            </a: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event-driven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: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
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The code doesn't run right away, but it executes after some event fires.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96" name="CustomShape 3"/>
          <p:cNvSpPr/>
          <p:nvPr/>
        </p:nvSpPr>
        <p:spPr>
          <a:xfrm>
            <a:off x="1718280" y="3840840"/>
            <a:ext cx="2230560" cy="677880"/>
          </a:xfrm>
          <a:prstGeom prst="roundRect">
            <a:avLst>
              <a:gd name="adj" fmla="val 50000"/>
            </a:avLst>
          </a:prstGeom>
          <a:solidFill>
            <a:srgbClr val="eeeeee"/>
          </a:solidFill>
          <a:ln w="38160">
            <a:solidFill>
              <a:srgbClr val="59595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1" lang="en-US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Click Me!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497" name="Google Shape;617;p83" descr=""/>
          <p:cNvPicPr/>
          <p:nvPr/>
        </p:nvPicPr>
        <p:blipFill>
          <a:blip r:embed="rId1"/>
          <a:stretch/>
        </p:blipFill>
        <p:spPr>
          <a:xfrm>
            <a:off x="4014360" y="4766400"/>
            <a:ext cx="763200" cy="763200"/>
          </a:xfrm>
          <a:prstGeom prst="rect">
            <a:avLst/>
          </a:prstGeom>
          <a:ln>
            <a:noFill/>
          </a:ln>
        </p:spPr>
      </p:pic>
      <p:sp>
        <p:nvSpPr>
          <p:cNvPr id="498" name="TextShape 4"/>
          <p:cNvSpPr txBox="1"/>
          <p:nvPr/>
        </p:nvSpPr>
        <p:spPr>
          <a:xfrm>
            <a:off x="5064480" y="3236760"/>
            <a:ext cx="3677760" cy="12823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Example: 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Here is a UI element that the user can interact with.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7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Using event listeners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0" name="TextShape 2"/>
          <p:cNvSpPr txBox="1"/>
          <p:nvPr/>
        </p:nvSpPr>
        <p:spPr>
          <a:xfrm>
            <a:off x="782640" y="15602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Let's print "Clicked" to the Web Console when the user clicks the given button: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01" name="Google Shape;667;p88" descr=""/>
          <p:cNvPicPr/>
          <p:nvPr/>
        </p:nvPicPr>
        <p:blipFill>
          <a:blip r:embed="rId1"/>
          <a:stretch/>
        </p:blipFill>
        <p:spPr>
          <a:xfrm>
            <a:off x="1486080" y="2773440"/>
            <a:ext cx="6171840" cy="894960"/>
          </a:xfrm>
          <a:prstGeom prst="rect">
            <a:avLst/>
          </a:prstGeom>
          <a:ln>
            <a:noFill/>
          </a:ln>
        </p:spPr>
      </p:pic>
      <p:sp>
        <p:nvSpPr>
          <p:cNvPr id="502" name="TextShape 3"/>
          <p:cNvSpPr txBox="1"/>
          <p:nvPr/>
        </p:nvSpPr>
        <p:spPr>
          <a:xfrm>
            <a:off x="782640" y="43034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We need to add an event listener to the button...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15000"/>
              </a:lnSpc>
            </a:pP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How do we talk to an element in HTML from JavaScript?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7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The DOM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4" name="TextShape 2"/>
          <p:cNvSpPr txBox="1"/>
          <p:nvPr/>
        </p:nvSpPr>
        <p:spPr>
          <a:xfrm>
            <a:off x="782640" y="1560240"/>
            <a:ext cx="7578360" cy="463428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Every element on a page is accessible in JavaScript through the </a:t>
            </a: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DOM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: </a:t>
            </a: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Document Object Model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505" name="Google Shape;675;p89" descr=""/>
          <p:cNvPicPr/>
          <p:nvPr/>
        </p:nvPicPr>
        <p:blipFill>
          <a:blip r:embed="rId1"/>
          <a:stretch/>
        </p:blipFill>
        <p:spPr>
          <a:xfrm>
            <a:off x="5341680" y="2455200"/>
            <a:ext cx="3304800" cy="4086000"/>
          </a:xfrm>
          <a:prstGeom prst="rect">
            <a:avLst/>
          </a:prstGeom>
          <a:ln>
            <a:noFill/>
          </a:ln>
        </p:spPr>
      </p:pic>
      <p:sp>
        <p:nvSpPr>
          <p:cNvPr id="506" name="TextShape 3"/>
          <p:cNvSpPr txBox="1"/>
          <p:nvPr/>
        </p:nvSpPr>
        <p:spPr>
          <a:xfrm>
            <a:off x="586800" y="2787480"/>
            <a:ext cx="4462200" cy="37537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The DOM is the tree of nodes corresponding to HTML elements on a page.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Can modify, add and remove nodes on the DOM, which will modify, add, or remove the corresponding element on the page.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7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Getting DOM objects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8" name="TextShape 2"/>
          <p:cNvSpPr txBox="1"/>
          <p:nvPr/>
        </p:nvSpPr>
        <p:spPr>
          <a:xfrm>
            <a:off x="782640" y="1560240"/>
            <a:ext cx="7578360" cy="463428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We can access an HTML element's corresponding DOM object in JavaScript via the </a:t>
            </a: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  <a:hlinkClick r:id="rId1"/>
              </a:rPr>
              <a:t>querySelector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function: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
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document.querySelector('</a:t>
            </a:r>
            <a:r>
              <a:rPr b="1" i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css selector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');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This returns the </a:t>
            </a: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first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element that matches the given CSS selector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38761d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// Returns the element with id="button"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let element = document.querySelector('#button');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7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Adding event listeners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0" name="TextShape 2"/>
          <p:cNvSpPr txBox="1"/>
          <p:nvPr/>
        </p:nvSpPr>
        <p:spPr>
          <a:xfrm>
            <a:off x="782640" y="1560240"/>
            <a:ext cx="7578360" cy="463428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Each DOM object has the following function: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6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addEventListener(</a:t>
            </a:r>
            <a:r>
              <a:rPr b="1" i="1" lang="en-US" sz="26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event name</a:t>
            </a:r>
            <a:r>
              <a:rPr b="0" i="1" lang="en-US" sz="26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, </a:t>
            </a:r>
            <a:r>
              <a:rPr b="1" i="1" lang="en-US" sz="26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function name</a:t>
            </a:r>
            <a:r>
              <a:rPr b="0" lang="en-US" sz="26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);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1" i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event name</a:t>
            </a:r>
            <a:r>
              <a:rPr b="0" i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is the string name of the </a:t>
            </a: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  <a:hlinkClick r:id="rId1"/>
              </a:rPr>
              <a:t>JavaScript event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you want to listen to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9144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Common ones: click, focus, blur, etc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1" i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function name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is the name of the JavaScript function you want to execute when the event fires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" name="Google Shape;110;p21" descr=""/>
          <p:cNvPicPr/>
          <p:nvPr/>
        </p:nvPicPr>
        <p:blipFill>
          <a:blip r:embed=""/>
          <a:srcRect l="-2147483648" t="-2147483648" r="-2147483648" b="-2147483648"/>
          <a:stretch/>
        </p:blipFill>
        <p:spPr>
          <a:xfrm>
            <a:off x="371520" y="3168000"/>
            <a:ext cx="1212480" cy="1560240"/>
          </a:xfrm>
          <a:prstGeom prst="rect">
            <a:avLst/>
          </a:prstGeom>
          <a:ln>
            <a:noFill/>
          </a:ln>
        </p:spPr>
      </p:pic>
      <p:sp>
        <p:nvSpPr>
          <p:cNvPr id="208" name="CustomShape 1"/>
          <p:cNvSpPr/>
          <p:nvPr/>
        </p:nvSpPr>
        <p:spPr>
          <a:xfrm flipH="1" rot="10800000">
            <a:off x="2031840" y="4464000"/>
            <a:ext cx="448920" cy="713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595959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pic>
        <p:nvPicPr>
          <p:cNvPr id="209" name="Google Shape;112;p21" descr=""/>
          <p:cNvPicPr/>
          <p:nvPr/>
        </p:nvPicPr>
        <p:blipFill>
          <a:blip r:embed=""/>
          <a:stretch/>
        </p:blipFill>
        <p:spPr>
          <a:xfrm>
            <a:off x="2040840" y="2952000"/>
            <a:ext cx="1919160" cy="1333440"/>
          </a:xfrm>
          <a:prstGeom prst="rect">
            <a:avLst/>
          </a:prstGeom>
          <a:ln w="19080">
            <a:solidFill>
              <a:srgbClr val="595959"/>
            </a:solidFill>
            <a:round/>
          </a:ln>
        </p:spPr>
      </p:pic>
      <p:pic>
        <p:nvPicPr>
          <p:cNvPr id="210" name="Google Shape;113;p21" descr=""/>
          <p:cNvPicPr/>
          <p:nvPr/>
        </p:nvPicPr>
        <p:blipFill>
          <a:blip r:embed=""/>
          <a:stretch/>
        </p:blipFill>
        <p:spPr>
          <a:xfrm>
            <a:off x="6840000" y="1226520"/>
            <a:ext cx="2173320" cy="2173320"/>
          </a:xfrm>
          <a:prstGeom prst="rect">
            <a:avLst/>
          </a:prstGeom>
          <a:ln>
            <a:noFill/>
          </a:ln>
        </p:spPr>
      </p:pic>
      <p:sp>
        <p:nvSpPr>
          <p:cNvPr id="211" name="TextShape 2"/>
          <p:cNvSpPr txBox="1"/>
          <p:nvPr/>
        </p:nvSpPr>
        <p:spPr>
          <a:xfrm>
            <a:off x="288000" y="792000"/>
            <a:ext cx="4415040" cy="14389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Browser sends an HTTP request saying "Please GET me the index.html file at https://fullstackccu.github.io/"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2" name="CustomShape 3"/>
          <p:cNvSpPr/>
          <p:nvPr/>
        </p:nvSpPr>
        <p:spPr>
          <a:xfrm>
            <a:off x="4464000" y="190080"/>
            <a:ext cx="4679640" cy="85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 algn="r">
              <a:lnSpc>
                <a:spcPct val="100000"/>
              </a:lnSpc>
            </a:pPr>
            <a:r>
              <a:rPr b="0" lang="en-US" sz="24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Server at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en-US" sz="24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https://fullstackccu.github.io/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3" name="CustomShape 4"/>
          <p:cNvSpPr/>
          <p:nvPr/>
        </p:nvSpPr>
        <p:spPr>
          <a:xfrm>
            <a:off x="4896000" y="2088000"/>
            <a:ext cx="1491840" cy="1205640"/>
          </a:xfrm>
          <a:prstGeom prst="cloud">
            <a:avLst/>
          </a:prstGeom>
          <a:solidFill>
            <a:srgbClr val="9fc5e8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0" lang="en-US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(Routing, etc…)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4" name="CustomShape 5"/>
          <p:cNvSpPr/>
          <p:nvPr/>
        </p:nvSpPr>
        <p:spPr>
          <a:xfrm flipH="1" rot="10800000">
            <a:off x="5008320" y="3600000"/>
            <a:ext cx="1048320" cy="633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595959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15" name="CustomShape 6"/>
          <p:cNvSpPr/>
          <p:nvPr/>
        </p:nvSpPr>
        <p:spPr>
          <a:xfrm flipH="1" rot="10800000">
            <a:off x="6838920" y="2179080"/>
            <a:ext cx="693720" cy="633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595959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8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1" name="Google Shape;693;p92" descr=""/>
          <p:cNvPicPr/>
          <p:nvPr/>
        </p:nvPicPr>
        <p:blipFill>
          <a:blip r:embed="rId1"/>
          <a:stretch/>
        </p:blipFill>
        <p:spPr>
          <a:xfrm>
            <a:off x="408600" y="378360"/>
            <a:ext cx="5530680" cy="3374280"/>
          </a:xfrm>
          <a:prstGeom prst="rect">
            <a:avLst/>
          </a:prstGeom>
          <a:ln w="38160">
            <a:solidFill>
              <a:srgbClr val="595959"/>
            </a:solidFill>
            <a:round/>
          </a:ln>
        </p:spPr>
      </p:pic>
      <p:pic>
        <p:nvPicPr>
          <p:cNvPr id="512" name="Google Shape;694;p92" descr=""/>
          <p:cNvPicPr/>
          <p:nvPr/>
        </p:nvPicPr>
        <p:blipFill>
          <a:blip r:embed="rId2"/>
          <a:stretch/>
        </p:blipFill>
        <p:spPr>
          <a:xfrm>
            <a:off x="408600" y="4086360"/>
            <a:ext cx="7353360" cy="2022480"/>
          </a:xfrm>
          <a:prstGeom prst="rect">
            <a:avLst/>
          </a:prstGeom>
          <a:ln w="38160">
            <a:solidFill>
              <a:srgbClr val="595959"/>
            </a:solidFill>
            <a:round/>
          </a:ln>
        </p:spPr>
      </p:pic>
    </p:spTree>
  </p:cSld>
</p:sld>
</file>

<file path=ppt/slides/slide8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3" name="Google Shape;699;p93" descr=""/>
          <p:cNvPicPr/>
          <p:nvPr/>
        </p:nvPicPr>
        <p:blipFill>
          <a:blip r:embed="rId1"/>
          <a:stretch/>
        </p:blipFill>
        <p:spPr>
          <a:xfrm>
            <a:off x="152280" y="3067920"/>
            <a:ext cx="8838720" cy="1926360"/>
          </a:xfrm>
          <a:prstGeom prst="rect">
            <a:avLst/>
          </a:prstGeom>
          <a:ln w="38160">
            <a:solidFill>
              <a:srgbClr val="595959"/>
            </a:solidFill>
            <a:round/>
          </a:ln>
        </p:spPr>
      </p:pic>
      <p:pic>
        <p:nvPicPr>
          <p:cNvPr id="514" name="Google Shape;700;p93" descr=""/>
          <p:cNvPicPr/>
          <p:nvPr/>
        </p:nvPicPr>
        <p:blipFill>
          <a:blip r:embed="rId2"/>
          <a:stretch/>
        </p:blipFill>
        <p:spPr>
          <a:xfrm>
            <a:off x="152280" y="761400"/>
            <a:ext cx="6343560" cy="2174760"/>
          </a:xfrm>
          <a:prstGeom prst="rect">
            <a:avLst/>
          </a:prstGeom>
          <a:ln w="38160">
            <a:solidFill>
              <a:srgbClr val="595959"/>
            </a:solidFill>
            <a:round/>
          </a:ln>
        </p:spPr>
      </p:pic>
      <p:sp>
        <p:nvSpPr>
          <p:cNvPr id="515" name="TextShape 1"/>
          <p:cNvSpPr txBox="1"/>
          <p:nvPr/>
        </p:nvSpPr>
        <p:spPr>
          <a:xfrm>
            <a:off x="782640" y="5275440"/>
            <a:ext cx="7578360" cy="91908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algn="ctr">
              <a:lnSpc>
                <a:spcPct val="115000"/>
              </a:lnSpc>
            </a:pPr>
            <a:r>
              <a:rPr b="1" lang="en-US" sz="3600" spc="-1" strike="noStrike">
                <a:solidFill>
                  <a:srgbClr val="1368f1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Error! Why?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8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6" name="Google Shape;706;p94" descr=""/>
          <p:cNvPicPr/>
          <p:nvPr/>
        </p:nvPicPr>
        <p:blipFill>
          <a:blip r:embed=""/>
          <a:srcRect l="-2147483648" t="-2147483648" r="-2147483648" b="-2147483648"/>
          <a:stretch/>
        </p:blipFill>
        <p:spPr>
          <a:xfrm>
            <a:off x="355680" y="3331440"/>
            <a:ext cx="1212120" cy="1560240"/>
          </a:xfrm>
          <a:prstGeom prst="rect">
            <a:avLst/>
          </a:prstGeom>
          <a:ln>
            <a:noFill/>
          </a:ln>
        </p:spPr>
      </p:pic>
      <p:sp>
        <p:nvSpPr>
          <p:cNvPr id="517" name="CustomShape 1"/>
          <p:cNvSpPr/>
          <p:nvPr/>
        </p:nvSpPr>
        <p:spPr>
          <a:xfrm flipH="1" rot="10800000">
            <a:off x="2032920" y="4490640"/>
            <a:ext cx="810720" cy="740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595959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pic>
        <p:nvPicPr>
          <p:cNvPr id="518" name="Google Shape;708;p94" descr=""/>
          <p:cNvPicPr/>
          <p:nvPr/>
        </p:nvPicPr>
        <p:blipFill>
          <a:blip r:embed="rId1"/>
          <a:stretch/>
        </p:blipFill>
        <p:spPr>
          <a:xfrm>
            <a:off x="2091240" y="3169800"/>
            <a:ext cx="1919160" cy="1333440"/>
          </a:xfrm>
          <a:prstGeom prst="rect">
            <a:avLst/>
          </a:prstGeom>
          <a:ln w="19080">
            <a:solidFill>
              <a:srgbClr val="595959"/>
            </a:solidFill>
            <a:round/>
          </a:ln>
        </p:spPr>
      </p:pic>
      <p:pic>
        <p:nvPicPr>
          <p:cNvPr id="519" name="Google Shape;709;p94" descr=""/>
          <p:cNvPicPr/>
          <p:nvPr/>
        </p:nvPicPr>
        <p:blipFill>
          <a:blip r:embed=""/>
          <a:stretch/>
        </p:blipFill>
        <p:spPr>
          <a:xfrm>
            <a:off x="6336000" y="1066680"/>
            <a:ext cx="2533320" cy="2533320"/>
          </a:xfrm>
          <a:prstGeom prst="rect">
            <a:avLst/>
          </a:prstGeom>
          <a:ln>
            <a:noFill/>
          </a:ln>
        </p:spPr>
      </p:pic>
      <p:pic>
        <p:nvPicPr>
          <p:cNvPr id="520" name="Google Shape;710;p94" descr=""/>
          <p:cNvPicPr/>
          <p:nvPr/>
        </p:nvPicPr>
        <p:blipFill>
          <a:blip r:embed="rId2"/>
          <a:stretch/>
        </p:blipFill>
        <p:spPr>
          <a:xfrm>
            <a:off x="2556720" y="3452400"/>
            <a:ext cx="1014480" cy="1014480"/>
          </a:xfrm>
          <a:prstGeom prst="rect">
            <a:avLst/>
          </a:prstGeom>
          <a:ln>
            <a:noFill/>
          </a:ln>
        </p:spPr>
      </p:pic>
      <p:sp>
        <p:nvSpPr>
          <p:cNvPr id="521" name="CustomShape 2"/>
          <p:cNvSpPr/>
          <p:nvPr/>
        </p:nvSpPr>
        <p:spPr>
          <a:xfrm>
            <a:off x="432000" y="661320"/>
            <a:ext cx="6285240" cy="207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olas"/>
                <a:ea typeface="Consolas"/>
              </a:rPr>
              <a:t>  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&lt;head&gt;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i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  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&lt;title&gt;web&lt;/title&gt;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1368f1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  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&lt;link rel="stylesheet" href="style.css" /&gt;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1" lang="en-US" sz="2000" spc="-1" strike="noStrike">
                <a:solidFill>
                  <a:srgbClr val="1368f1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  </a:t>
            </a:r>
            <a:r>
              <a:rPr b="1" lang="en-US" sz="2000" spc="-1" strike="noStrike">
                <a:solidFill>
                  <a:srgbClr val="3369e8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&lt;script src="</a:t>
            </a:r>
            <a:r>
              <a:rPr b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script.js</a:t>
            </a:r>
            <a:r>
              <a:rPr b="1" lang="en-US" sz="2000" spc="-1" strike="noStrike">
                <a:solidFill>
                  <a:srgbClr val="3369e8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"&gt;&lt;/script&gt;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&lt;/head&gt;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2" name="CustomShape 3"/>
          <p:cNvSpPr/>
          <p:nvPr/>
        </p:nvSpPr>
        <p:spPr>
          <a:xfrm flipH="1" rot="10800000">
            <a:off x="3072600" y="3452400"/>
            <a:ext cx="10440" cy="1070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595959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23" name="CustomShape 4"/>
          <p:cNvSpPr/>
          <p:nvPr/>
        </p:nvSpPr>
        <p:spPr>
          <a:xfrm>
            <a:off x="135720" y="1778400"/>
            <a:ext cx="406440" cy="3614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85200c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8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4" name="Google Shape;718;p95" descr=""/>
          <p:cNvPicPr/>
          <p:nvPr/>
        </p:nvPicPr>
        <p:blipFill>
          <a:blip r:embed=""/>
          <a:srcRect l="-2147483648" t="-2147483648" r="-2147483648" b="-2147483648"/>
          <a:stretch/>
        </p:blipFill>
        <p:spPr>
          <a:xfrm>
            <a:off x="355680" y="3331440"/>
            <a:ext cx="1212120" cy="1560240"/>
          </a:xfrm>
          <a:prstGeom prst="rect">
            <a:avLst/>
          </a:prstGeom>
          <a:ln>
            <a:noFill/>
          </a:ln>
        </p:spPr>
      </p:pic>
      <p:sp>
        <p:nvSpPr>
          <p:cNvPr id="525" name="CustomShape 1"/>
          <p:cNvSpPr/>
          <p:nvPr/>
        </p:nvSpPr>
        <p:spPr>
          <a:xfrm flipH="1" rot="10800000">
            <a:off x="2032920" y="4490640"/>
            <a:ext cx="810720" cy="740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595959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pic>
        <p:nvPicPr>
          <p:cNvPr id="526" name="Google Shape;720;p95" descr=""/>
          <p:cNvPicPr/>
          <p:nvPr/>
        </p:nvPicPr>
        <p:blipFill>
          <a:blip r:embed="rId1"/>
          <a:stretch/>
        </p:blipFill>
        <p:spPr>
          <a:xfrm>
            <a:off x="2091240" y="3169800"/>
            <a:ext cx="1919160" cy="1333440"/>
          </a:xfrm>
          <a:prstGeom prst="rect">
            <a:avLst/>
          </a:prstGeom>
          <a:ln w="19080">
            <a:solidFill>
              <a:srgbClr val="595959"/>
            </a:solidFill>
            <a:round/>
          </a:ln>
        </p:spPr>
      </p:pic>
      <p:pic>
        <p:nvPicPr>
          <p:cNvPr id="527" name="Google Shape;721;p95" descr=""/>
          <p:cNvPicPr/>
          <p:nvPr/>
        </p:nvPicPr>
        <p:blipFill>
          <a:blip r:embed=""/>
          <a:stretch/>
        </p:blipFill>
        <p:spPr>
          <a:xfrm>
            <a:off x="6867000" y="1179000"/>
            <a:ext cx="2061000" cy="2061000"/>
          </a:xfrm>
          <a:prstGeom prst="rect">
            <a:avLst/>
          </a:prstGeom>
          <a:ln>
            <a:noFill/>
          </a:ln>
        </p:spPr>
      </p:pic>
      <p:pic>
        <p:nvPicPr>
          <p:cNvPr id="528" name="Google Shape;722;p95" descr=""/>
          <p:cNvPicPr/>
          <p:nvPr/>
        </p:nvPicPr>
        <p:blipFill>
          <a:blip r:embed="rId2"/>
          <a:stretch/>
        </p:blipFill>
        <p:spPr>
          <a:xfrm>
            <a:off x="2556720" y="3452400"/>
            <a:ext cx="1014480" cy="1014480"/>
          </a:xfrm>
          <a:prstGeom prst="rect">
            <a:avLst/>
          </a:prstGeom>
          <a:ln>
            <a:noFill/>
          </a:ln>
        </p:spPr>
      </p:pic>
      <p:sp>
        <p:nvSpPr>
          <p:cNvPr id="529" name="CustomShape 2"/>
          <p:cNvSpPr/>
          <p:nvPr/>
        </p:nvSpPr>
        <p:spPr>
          <a:xfrm>
            <a:off x="266760" y="661320"/>
            <a:ext cx="6717240" cy="207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olas"/>
                <a:ea typeface="Consolas"/>
              </a:rPr>
              <a:t>  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&lt;head&gt;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i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  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&lt;title&gt;web&lt;/title&gt;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1368f1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  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&lt;link rel="stylesheet" href="style.css" /&gt;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1" lang="en-US" sz="2000" spc="-1" strike="noStrike">
                <a:solidFill>
                  <a:srgbClr val="1368f1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  </a:t>
            </a:r>
            <a:r>
              <a:rPr b="1" lang="en-US" sz="2000" spc="-1" strike="noStrike">
                <a:solidFill>
                  <a:srgbClr val="3369e8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&lt;script src="</a:t>
            </a:r>
            <a:r>
              <a:rPr b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script.js</a:t>
            </a:r>
            <a:r>
              <a:rPr b="1" lang="en-US" sz="2000" spc="-1" strike="noStrike">
                <a:solidFill>
                  <a:srgbClr val="3369e8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"&gt;&lt;/script&gt;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&lt;/head&gt;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30" name="CustomShape 3"/>
          <p:cNvSpPr/>
          <p:nvPr/>
        </p:nvSpPr>
        <p:spPr>
          <a:xfrm flipH="1" rot="10800000">
            <a:off x="3072600" y="3452400"/>
            <a:ext cx="10440" cy="1070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595959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31" name="CustomShape 4"/>
          <p:cNvSpPr/>
          <p:nvPr/>
        </p:nvSpPr>
        <p:spPr>
          <a:xfrm>
            <a:off x="5067000" y="2116440"/>
            <a:ext cx="1491840" cy="1205640"/>
          </a:xfrm>
          <a:prstGeom prst="cloud">
            <a:avLst/>
          </a:prstGeom>
          <a:solidFill>
            <a:srgbClr val="b4a7d6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32" name="CustomShape 5"/>
          <p:cNvSpPr/>
          <p:nvPr/>
        </p:nvSpPr>
        <p:spPr>
          <a:xfrm flipH="1" rot="10800000">
            <a:off x="5139720" y="3452400"/>
            <a:ext cx="1120320" cy="633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9900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33" name="CustomShape 6"/>
          <p:cNvSpPr/>
          <p:nvPr/>
        </p:nvSpPr>
        <p:spPr>
          <a:xfrm flipH="1" rot="10800000">
            <a:off x="7266600" y="2179080"/>
            <a:ext cx="1120320" cy="633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9900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34" name="CustomShape 7"/>
          <p:cNvSpPr/>
          <p:nvPr/>
        </p:nvSpPr>
        <p:spPr>
          <a:xfrm>
            <a:off x="135720" y="1778400"/>
            <a:ext cx="406440" cy="3614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666666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8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5" name="Google Shape;733;p96" descr=""/>
          <p:cNvPicPr/>
          <p:nvPr/>
        </p:nvPicPr>
        <p:blipFill>
          <a:blip r:embed=""/>
          <a:srcRect l="-2147483648" t="-2147483648" r="-2147483648" b="-2147483648"/>
          <a:stretch/>
        </p:blipFill>
        <p:spPr>
          <a:xfrm>
            <a:off x="355680" y="3331440"/>
            <a:ext cx="1212120" cy="1560240"/>
          </a:xfrm>
          <a:prstGeom prst="rect">
            <a:avLst/>
          </a:prstGeom>
          <a:ln>
            <a:noFill/>
          </a:ln>
        </p:spPr>
      </p:pic>
      <p:sp>
        <p:nvSpPr>
          <p:cNvPr id="536" name="CustomShape 1"/>
          <p:cNvSpPr/>
          <p:nvPr/>
        </p:nvSpPr>
        <p:spPr>
          <a:xfrm flipH="1" rot="10800000">
            <a:off x="2032920" y="4490640"/>
            <a:ext cx="810720" cy="740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595959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pic>
        <p:nvPicPr>
          <p:cNvPr id="537" name="Google Shape;735;p96" descr=""/>
          <p:cNvPicPr/>
          <p:nvPr/>
        </p:nvPicPr>
        <p:blipFill>
          <a:blip r:embed="rId1"/>
          <a:stretch/>
        </p:blipFill>
        <p:spPr>
          <a:xfrm>
            <a:off x="2091240" y="3169800"/>
            <a:ext cx="1919160" cy="1333440"/>
          </a:xfrm>
          <a:prstGeom prst="rect">
            <a:avLst/>
          </a:prstGeom>
          <a:ln w="19080">
            <a:solidFill>
              <a:srgbClr val="595959"/>
            </a:solidFill>
            <a:round/>
          </a:ln>
        </p:spPr>
      </p:pic>
      <p:pic>
        <p:nvPicPr>
          <p:cNvPr id="538" name="Google Shape;736;p96" descr=""/>
          <p:cNvPicPr/>
          <p:nvPr/>
        </p:nvPicPr>
        <p:blipFill>
          <a:blip r:embed=""/>
          <a:stretch/>
        </p:blipFill>
        <p:spPr>
          <a:xfrm>
            <a:off x="6984000" y="1251000"/>
            <a:ext cx="1989000" cy="1989000"/>
          </a:xfrm>
          <a:prstGeom prst="rect">
            <a:avLst/>
          </a:prstGeom>
          <a:ln>
            <a:noFill/>
          </a:ln>
        </p:spPr>
      </p:pic>
      <p:pic>
        <p:nvPicPr>
          <p:cNvPr id="539" name="Google Shape;737;p96" descr=""/>
          <p:cNvPicPr/>
          <p:nvPr/>
        </p:nvPicPr>
        <p:blipFill>
          <a:blip r:embed="rId2"/>
          <a:stretch/>
        </p:blipFill>
        <p:spPr>
          <a:xfrm>
            <a:off x="2556720" y="3452400"/>
            <a:ext cx="1014480" cy="1014480"/>
          </a:xfrm>
          <a:prstGeom prst="rect">
            <a:avLst/>
          </a:prstGeom>
          <a:ln>
            <a:noFill/>
          </a:ln>
        </p:spPr>
      </p:pic>
      <p:sp>
        <p:nvSpPr>
          <p:cNvPr id="540" name="CustomShape 2"/>
          <p:cNvSpPr/>
          <p:nvPr/>
        </p:nvSpPr>
        <p:spPr>
          <a:xfrm>
            <a:off x="216000" y="648000"/>
            <a:ext cx="6717240" cy="207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olas"/>
                <a:ea typeface="Consolas"/>
              </a:rPr>
              <a:t>  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&lt;head&gt;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i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  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&lt;title&gt;web&lt;/title&gt;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1368f1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  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&lt;link rel="stylesheet" href="style.css" /&gt;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1" lang="en-US" sz="2000" spc="-1" strike="noStrike">
                <a:solidFill>
                  <a:srgbClr val="1368f1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  </a:t>
            </a:r>
            <a:r>
              <a:rPr b="1" lang="en-US" sz="2000" spc="-1" strike="noStrike">
                <a:solidFill>
                  <a:srgbClr val="3369e8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&lt;script src="</a:t>
            </a:r>
            <a:r>
              <a:rPr b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script.js</a:t>
            </a:r>
            <a:r>
              <a:rPr b="1" lang="en-US" sz="2000" spc="-1" strike="noStrike">
                <a:solidFill>
                  <a:srgbClr val="3369e8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"&gt;&lt;/script&gt;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&lt;/head&gt;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1" name="CustomShape 3"/>
          <p:cNvSpPr/>
          <p:nvPr/>
        </p:nvSpPr>
        <p:spPr>
          <a:xfrm flipH="1" rot="10800000">
            <a:off x="3072600" y="3452400"/>
            <a:ext cx="10440" cy="1070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595959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42" name="CustomShape 4"/>
          <p:cNvSpPr/>
          <p:nvPr/>
        </p:nvSpPr>
        <p:spPr>
          <a:xfrm>
            <a:off x="5067000" y="2116440"/>
            <a:ext cx="1491840" cy="1205640"/>
          </a:xfrm>
          <a:prstGeom prst="cloud">
            <a:avLst/>
          </a:prstGeom>
          <a:solidFill>
            <a:srgbClr val="b4a7d6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43" name="CustomShape 5"/>
          <p:cNvSpPr/>
          <p:nvPr/>
        </p:nvSpPr>
        <p:spPr>
          <a:xfrm flipH="1" rot="10800000">
            <a:off x="5139720" y="3452400"/>
            <a:ext cx="1120320" cy="633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9900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44" name="CustomShape 6"/>
          <p:cNvSpPr/>
          <p:nvPr/>
        </p:nvSpPr>
        <p:spPr>
          <a:xfrm flipH="1" rot="10800000">
            <a:off x="7266600" y="2179080"/>
            <a:ext cx="1120320" cy="633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9900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45" name="CustomShape 7"/>
          <p:cNvSpPr/>
          <p:nvPr/>
        </p:nvSpPr>
        <p:spPr>
          <a:xfrm flipH="1">
            <a:off x="6221880" y="1850040"/>
            <a:ext cx="1120320" cy="633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9900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46" name="CustomShape 8"/>
          <p:cNvSpPr/>
          <p:nvPr/>
        </p:nvSpPr>
        <p:spPr>
          <a:xfrm flipH="1">
            <a:off x="4095000" y="3123360"/>
            <a:ext cx="1120320" cy="633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9900ff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pic>
        <p:nvPicPr>
          <p:cNvPr id="547" name="Google Shape;745;p96" descr=""/>
          <p:cNvPicPr/>
          <p:nvPr/>
        </p:nvPicPr>
        <p:blipFill>
          <a:blip r:embed="rId3"/>
          <a:stretch/>
        </p:blipFill>
        <p:spPr>
          <a:xfrm>
            <a:off x="4841280" y="3331440"/>
            <a:ext cx="538920" cy="538920"/>
          </a:xfrm>
          <a:prstGeom prst="rect">
            <a:avLst/>
          </a:prstGeom>
          <a:ln>
            <a:noFill/>
          </a:ln>
        </p:spPr>
      </p:pic>
      <p:sp>
        <p:nvSpPr>
          <p:cNvPr id="548" name="CustomShape 9"/>
          <p:cNvSpPr/>
          <p:nvPr/>
        </p:nvSpPr>
        <p:spPr>
          <a:xfrm>
            <a:off x="135720" y="1778400"/>
            <a:ext cx="406440" cy="3614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666666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8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9" name="Google Shape;751;p97" descr=""/>
          <p:cNvPicPr/>
          <p:nvPr/>
        </p:nvPicPr>
        <p:blipFill>
          <a:blip r:embed=""/>
          <a:srcRect l="-2147483648" t="-2147483648" r="-2147483648" b="-2147483648"/>
          <a:stretch/>
        </p:blipFill>
        <p:spPr>
          <a:xfrm>
            <a:off x="355680" y="3331440"/>
            <a:ext cx="1212120" cy="1560240"/>
          </a:xfrm>
          <a:prstGeom prst="rect">
            <a:avLst/>
          </a:prstGeom>
          <a:ln>
            <a:noFill/>
          </a:ln>
        </p:spPr>
      </p:pic>
      <p:sp>
        <p:nvSpPr>
          <p:cNvPr id="550" name="CustomShape 1"/>
          <p:cNvSpPr/>
          <p:nvPr/>
        </p:nvSpPr>
        <p:spPr>
          <a:xfrm flipH="1" rot="10800000">
            <a:off x="2032920" y="4490640"/>
            <a:ext cx="810720" cy="740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595959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pic>
        <p:nvPicPr>
          <p:cNvPr id="551" name="Google Shape;753;p97" descr=""/>
          <p:cNvPicPr/>
          <p:nvPr/>
        </p:nvPicPr>
        <p:blipFill>
          <a:blip r:embed="rId1"/>
          <a:stretch/>
        </p:blipFill>
        <p:spPr>
          <a:xfrm>
            <a:off x="2091240" y="3169800"/>
            <a:ext cx="1919160" cy="1333440"/>
          </a:xfrm>
          <a:prstGeom prst="rect">
            <a:avLst/>
          </a:prstGeom>
          <a:ln w="19080">
            <a:solidFill>
              <a:srgbClr val="595959"/>
            </a:solidFill>
            <a:round/>
          </a:ln>
        </p:spPr>
      </p:pic>
      <p:pic>
        <p:nvPicPr>
          <p:cNvPr id="552" name="Google Shape;754;p97" descr=""/>
          <p:cNvPicPr/>
          <p:nvPr/>
        </p:nvPicPr>
        <p:blipFill>
          <a:blip r:embed="rId2"/>
          <a:stretch/>
        </p:blipFill>
        <p:spPr>
          <a:xfrm>
            <a:off x="2556720" y="3452400"/>
            <a:ext cx="1014480" cy="1014480"/>
          </a:xfrm>
          <a:prstGeom prst="rect">
            <a:avLst/>
          </a:prstGeom>
          <a:ln>
            <a:noFill/>
          </a:ln>
        </p:spPr>
      </p:pic>
      <p:sp>
        <p:nvSpPr>
          <p:cNvPr id="553" name="CustomShape 2"/>
          <p:cNvSpPr/>
          <p:nvPr/>
        </p:nvSpPr>
        <p:spPr>
          <a:xfrm>
            <a:off x="266760" y="661320"/>
            <a:ext cx="6717240" cy="207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olas"/>
                <a:ea typeface="Consolas"/>
              </a:rPr>
              <a:t>  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&lt;head&gt;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i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  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&lt;title&gt;web&lt;/title&gt;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1368f1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  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&lt;link rel="stylesheet" href="style.css" /&gt;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1" lang="en-US" sz="2000" spc="-1" strike="noStrike">
                <a:solidFill>
                  <a:srgbClr val="1368f1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  </a:t>
            </a:r>
            <a:r>
              <a:rPr b="1" lang="en-US" sz="2000" spc="-1" strike="noStrike">
                <a:solidFill>
                  <a:srgbClr val="3369e8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&lt;script src="</a:t>
            </a:r>
            <a:r>
              <a:rPr b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script.js</a:t>
            </a:r>
            <a:r>
              <a:rPr b="1" lang="en-US" sz="2000" spc="-1" strike="noStrike">
                <a:solidFill>
                  <a:srgbClr val="3369e8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"&gt;&lt;/script&gt;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&lt;/head&gt;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4" name="CustomShape 3"/>
          <p:cNvSpPr/>
          <p:nvPr/>
        </p:nvSpPr>
        <p:spPr>
          <a:xfrm flipH="1" rot="10800000">
            <a:off x="3072600" y="3452400"/>
            <a:ext cx="10440" cy="1070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595959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pic>
        <p:nvPicPr>
          <p:cNvPr id="555" name="Google Shape;757;p97" descr=""/>
          <p:cNvPicPr/>
          <p:nvPr/>
        </p:nvPicPr>
        <p:blipFill>
          <a:blip r:embed="rId3"/>
          <a:stretch/>
        </p:blipFill>
        <p:spPr>
          <a:xfrm>
            <a:off x="2799720" y="4571640"/>
            <a:ext cx="538920" cy="538920"/>
          </a:xfrm>
          <a:prstGeom prst="rect">
            <a:avLst/>
          </a:prstGeom>
          <a:ln>
            <a:noFill/>
          </a:ln>
        </p:spPr>
      </p:pic>
      <p:sp>
        <p:nvSpPr>
          <p:cNvPr id="556" name="CustomShape 4"/>
          <p:cNvSpPr/>
          <p:nvPr/>
        </p:nvSpPr>
        <p:spPr>
          <a:xfrm>
            <a:off x="4536000" y="2961000"/>
            <a:ext cx="4608000" cy="2367000"/>
          </a:xfrm>
          <a:prstGeom prst="rect">
            <a:avLst/>
          </a:prstGeom>
          <a:noFill/>
          <a:ln w="190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15000"/>
              </a:lnSpc>
            </a:pPr>
            <a:r>
              <a:rPr b="0" lang="en-US" sz="15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function onClick() {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15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</a:t>
            </a:r>
            <a:r>
              <a:rPr b="0" lang="en-US" sz="15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console.log('clicked');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15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}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15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const button = document.querySelector('button');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15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button.addEventListener('click', onClick);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7" name="CustomShape 5"/>
          <p:cNvSpPr/>
          <p:nvPr/>
        </p:nvSpPr>
        <p:spPr>
          <a:xfrm>
            <a:off x="135720" y="1778400"/>
            <a:ext cx="406440" cy="3614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666666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58" name="CustomShape 6"/>
          <p:cNvSpPr/>
          <p:nvPr/>
        </p:nvSpPr>
        <p:spPr>
          <a:xfrm>
            <a:off x="4129560" y="3312000"/>
            <a:ext cx="406440" cy="3614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85200c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sld>
</file>

<file path=ppt/slides/slide8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9" name="Google Shape;751;p97" descr=""/>
          <p:cNvPicPr/>
          <p:nvPr/>
        </p:nvPicPr>
        <p:blipFill>
          <a:blip r:embed=""/>
          <a:srcRect l="-2147483648" t="-2147483648" r="-2147483648" b="-2147483648"/>
          <a:stretch/>
        </p:blipFill>
        <p:spPr>
          <a:xfrm>
            <a:off x="355680" y="3331440"/>
            <a:ext cx="1212120" cy="1560240"/>
          </a:xfrm>
          <a:prstGeom prst="rect">
            <a:avLst/>
          </a:prstGeom>
          <a:ln>
            <a:noFill/>
          </a:ln>
        </p:spPr>
      </p:pic>
      <p:sp>
        <p:nvSpPr>
          <p:cNvPr id="560" name="CustomShape 1"/>
          <p:cNvSpPr/>
          <p:nvPr/>
        </p:nvSpPr>
        <p:spPr>
          <a:xfrm flipH="1" rot="10800000">
            <a:off x="2032920" y="4490640"/>
            <a:ext cx="810720" cy="740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595959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pic>
        <p:nvPicPr>
          <p:cNvPr id="561" name="Google Shape;753;p97" descr=""/>
          <p:cNvPicPr/>
          <p:nvPr/>
        </p:nvPicPr>
        <p:blipFill>
          <a:blip r:embed="rId1"/>
          <a:stretch/>
        </p:blipFill>
        <p:spPr>
          <a:xfrm>
            <a:off x="2091240" y="3169800"/>
            <a:ext cx="1919160" cy="1333440"/>
          </a:xfrm>
          <a:prstGeom prst="rect">
            <a:avLst/>
          </a:prstGeom>
          <a:ln w="19080">
            <a:solidFill>
              <a:srgbClr val="595959"/>
            </a:solidFill>
            <a:round/>
          </a:ln>
        </p:spPr>
      </p:pic>
      <p:pic>
        <p:nvPicPr>
          <p:cNvPr id="562" name="Google Shape;754;p97" descr=""/>
          <p:cNvPicPr/>
          <p:nvPr/>
        </p:nvPicPr>
        <p:blipFill>
          <a:blip r:embed="rId2"/>
          <a:stretch/>
        </p:blipFill>
        <p:spPr>
          <a:xfrm>
            <a:off x="2556720" y="3452400"/>
            <a:ext cx="1014480" cy="1014480"/>
          </a:xfrm>
          <a:prstGeom prst="rect">
            <a:avLst/>
          </a:prstGeom>
          <a:ln>
            <a:noFill/>
          </a:ln>
        </p:spPr>
      </p:pic>
      <p:sp>
        <p:nvSpPr>
          <p:cNvPr id="563" name="CustomShape 2"/>
          <p:cNvSpPr/>
          <p:nvPr/>
        </p:nvSpPr>
        <p:spPr>
          <a:xfrm>
            <a:off x="266760" y="661320"/>
            <a:ext cx="6717240" cy="207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olas"/>
                <a:ea typeface="Consolas"/>
              </a:rPr>
              <a:t>  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&lt;head&gt;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i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  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&lt;title&gt;web&lt;/title&gt;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1368f1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  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&lt;link rel="stylesheet" href="style.css" /&gt;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1" lang="en-US" sz="2000" spc="-1" strike="noStrike">
                <a:solidFill>
                  <a:srgbClr val="1368f1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  </a:t>
            </a:r>
            <a:r>
              <a:rPr b="1" lang="en-US" sz="2000" spc="-1" strike="noStrike">
                <a:solidFill>
                  <a:srgbClr val="3369e8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&lt;script src="</a:t>
            </a:r>
            <a:r>
              <a:rPr b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script.js</a:t>
            </a:r>
            <a:r>
              <a:rPr b="1" lang="en-US" sz="2000" spc="-1" strike="noStrike">
                <a:solidFill>
                  <a:srgbClr val="3369e8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"&gt;&lt;/script&gt;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&lt;/head&gt;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4" name="CustomShape 3"/>
          <p:cNvSpPr/>
          <p:nvPr/>
        </p:nvSpPr>
        <p:spPr>
          <a:xfrm flipH="1" rot="10800000">
            <a:off x="3072600" y="3452400"/>
            <a:ext cx="10440" cy="1070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595959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pic>
        <p:nvPicPr>
          <p:cNvPr id="565" name="Google Shape;757;p97" descr=""/>
          <p:cNvPicPr/>
          <p:nvPr/>
        </p:nvPicPr>
        <p:blipFill>
          <a:blip r:embed="rId3"/>
          <a:stretch/>
        </p:blipFill>
        <p:spPr>
          <a:xfrm>
            <a:off x="2799720" y="4571640"/>
            <a:ext cx="538920" cy="538920"/>
          </a:xfrm>
          <a:prstGeom prst="rect">
            <a:avLst/>
          </a:prstGeom>
          <a:ln>
            <a:noFill/>
          </a:ln>
        </p:spPr>
      </p:pic>
      <p:sp>
        <p:nvSpPr>
          <p:cNvPr id="566" name="CustomShape 4"/>
          <p:cNvSpPr/>
          <p:nvPr/>
        </p:nvSpPr>
        <p:spPr>
          <a:xfrm>
            <a:off x="4536000" y="2961000"/>
            <a:ext cx="4608000" cy="2367000"/>
          </a:xfrm>
          <a:prstGeom prst="rect">
            <a:avLst/>
          </a:prstGeom>
          <a:noFill/>
          <a:ln w="190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15000"/>
              </a:lnSpc>
            </a:pPr>
            <a:r>
              <a:rPr b="0" lang="en-US" sz="15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function onClick() {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15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</a:t>
            </a:r>
            <a:r>
              <a:rPr b="0" lang="en-US" sz="15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console.log('clicked');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15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}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15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const button = document.querySelector('button');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15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button.addEventListener('click', onClick);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7" name="CustomShape 5"/>
          <p:cNvSpPr/>
          <p:nvPr/>
        </p:nvSpPr>
        <p:spPr>
          <a:xfrm>
            <a:off x="135720" y="1778400"/>
            <a:ext cx="406440" cy="3614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666666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68" name="CustomShape 6"/>
          <p:cNvSpPr/>
          <p:nvPr/>
        </p:nvSpPr>
        <p:spPr>
          <a:xfrm>
            <a:off x="4129560" y="3312000"/>
            <a:ext cx="406440" cy="3614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85200c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69" name="TextShape 7"/>
          <p:cNvSpPr txBox="1"/>
          <p:nvPr/>
        </p:nvSpPr>
        <p:spPr>
          <a:xfrm>
            <a:off x="783000" y="5733000"/>
            <a:ext cx="7578360" cy="91908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algn="ctr"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We are only at the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&lt;script&gt;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tag, which is at the top of the document… so the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&lt;button&gt;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isn't available yet.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8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0" name="Google Shape;751;p97" descr=""/>
          <p:cNvPicPr/>
          <p:nvPr/>
        </p:nvPicPr>
        <p:blipFill>
          <a:blip r:embed=""/>
          <a:srcRect l="-2147483648" t="-2147483648" r="-2147483648" b="-2147483648"/>
          <a:stretch/>
        </p:blipFill>
        <p:spPr>
          <a:xfrm>
            <a:off x="355680" y="3331440"/>
            <a:ext cx="1212120" cy="1560240"/>
          </a:xfrm>
          <a:prstGeom prst="rect">
            <a:avLst/>
          </a:prstGeom>
          <a:ln>
            <a:noFill/>
          </a:ln>
        </p:spPr>
      </p:pic>
      <p:sp>
        <p:nvSpPr>
          <p:cNvPr id="571" name="CustomShape 1"/>
          <p:cNvSpPr/>
          <p:nvPr/>
        </p:nvSpPr>
        <p:spPr>
          <a:xfrm flipH="1" rot="10800000">
            <a:off x="2032920" y="4490640"/>
            <a:ext cx="810720" cy="7401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595959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pic>
        <p:nvPicPr>
          <p:cNvPr id="572" name="Google Shape;753;p97" descr=""/>
          <p:cNvPicPr/>
          <p:nvPr/>
        </p:nvPicPr>
        <p:blipFill>
          <a:blip r:embed="rId1"/>
          <a:stretch/>
        </p:blipFill>
        <p:spPr>
          <a:xfrm>
            <a:off x="2091240" y="3169800"/>
            <a:ext cx="1919160" cy="1333440"/>
          </a:xfrm>
          <a:prstGeom prst="rect">
            <a:avLst/>
          </a:prstGeom>
          <a:ln w="19080">
            <a:solidFill>
              <a:srgbClr val="595959"/>
            </a:solidFill>
            <a:round/>
          </a:ln>
        </p:spPr>
      </p:pic>
      <p:pic>
        <p:nvPicPr>
          <p:cNvPr id="573" name="Google Shape;754;p97" descr=""/>
          <p:cNvPicPr/>
          <p:nvPr/>
        </p:nvPicPr>
        <p:blipFill>
          <a:blip r:embed="rId2"/>
          <a:stretch/>
        </p:blipFill>
        <p:spPr>
          <a:xfrm>
            <a:off x="2556720" y="3452400"/>
            <a:ext cx="1014480" cy="1014480"/>
          </a:xfrm>
          <a:prstGeom prst="rect">
            <a:avLst/>
          </a:prstGeom>
          <a:ln>
            <a:noFill/>
          </a:ln>
        </p:spPr>
      </p:pic>
      <p:sp>
        <p:nvSpPr>
          <p:cNvPr id="574" name="CustomShape 2"/>
          <p:cNvSpPr/>
          <p:nvPr/>
        </p:nvSpPr>
        <p:spPr>
          <a:xfrm>
            <a:off x="266760" y="661320"/>
            <a:ext cx="6717240" cy="2079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onsolas"/>
                <a:ea typeface="Consolas"/>
              </a:rPr>
              <a:t>  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&lt;head&gt;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i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  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&lt;title&gt;web&lt;/title&gt;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1368f1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  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&lt;link rel="stylesheet" href="style.css" /&gt;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1" lang="en-US" sz="2000" spc="-1" strike="noStrike">
                <a:solidFill>
                  <a:srgbClr val="1368f1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  </a:t>
            </a:r>
            <a:r>
              <a:rPr b="1" lang="en-US" sz="2000" spc="-1" strike="noStrike">
                <a:solidFill>
                  <a:srgbClr val="3369e8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&lt;script src="</a:t>
            </a:r>
            <a:r>
              <a:rPr b="1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script.js</a:t>
            </a:r>
            <a:r>
              <a:rPr b="1" lang="en-US" sz="2000" spc="-1" strike="noStrike">
                <a:solidFill>
                  <a:srgbClr val="3369e8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"&gt;&lt;/script&gt;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</a:t>
            </a:r>
            <a:r>
              <a:rPr b="0" lang="en-US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&lt;/head&gt;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5" name="CustomShape 3"/>
          <p:cNvSpPr/>
          <p:nvPr/>
        </p:nvSpPr>
        <p:spPr>
          <a:xfrm flipH="1" rot="10800000">
            <a:off x="3072600" y="3452400"/>
            <a:ext cx="10440" cy="107064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595959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pic>
        <p:nvPicPr>
          <p:cNvPr id="576" name="Google Shape;757;p97" descr=""/>
          <p:cNvPicPr/>
          <p:nvPr/>
        </p:nvPicPr>
        <p:blipFill>
          <a:blip r:embed="rId3"/>
          <a:stretch/>
        </p:blipFill>
        <p:spPr>
          <a:xfrm>
            <a:off x="2799720" y="4571640"/>
            <a:ext cx="538920" cy="538920"/>
          </a:xfrm>
          <a:prstGeom prst="rect">
            <a:avLst/>
          </a:prstGeom>
          <a:ln>
            <a:noFill/>
          </a:ln>
        </p:spPr>
      </p:pic>
      <p:sp>
        <p:nvSpPr>
          <p:cNvPr id="577" name="CustomShape 4"/>
          <p:cNvSpPr/>
          <p:nvPr/>
        </p:nvSpPr>
        <p:spPr>
          <a:xfrm>
            <a:off x="4536000" y="2961000"/>
            <a:ext cx="4608000" cy="2367000"/>
          </a:xfrm>
          <a:prstGeom prst="rect">
            <a:avLst/>
          </a:prstGeom>
          <a:noFill/>
          <a:ln w="1908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15000"/>
              </a:lnSpc>
            </a:pPr>
            <a:r>
              <a:rPr b="0" lang="en-US" sz="15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function onClick() {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15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 </a:t>
            </a:r>
            <a:r>
              <a:rPr b="0" lang="en-US" sz="15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console.log('clicked');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15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}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15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const button = document.querySelector('button');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15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button.addEventListener('click', onClick);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78" name="CustomShape 5"/>
          <p:cNvSpPr/>
          <p:nvPr/>
        </p:nvSpPr>
        <p:spPr>
          <a:xfrm>
            <a:off x="135720" y="1778400"/>
            <a:ext cx="406440" cy="3614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666666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79" name="CustomShape 6"/>
          <p:cNvSpPr/>
          <p:nvPr/>
        </p:nvSpPr>
        <p:spPr>
          <a:xfrm>
            <a:off x="4129560" y="3312000"/>
            <a:ext cx="406440" cy="36144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85200c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80" name="TextShape 7"/>
          <p:cNvSpPr txBox="1"/>
          <p:nvPr/>
        </p:nvSpPr>
        <p:spPr>
          <a:xfrm>
            <a:off x="783000" y="5733000"/>
            <a:ext cx="7578360" cy="91908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algn="ctr"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Therefore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querySelector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returns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null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, and we can't call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addEventListener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on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null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8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Use </a:t>
            </a: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defer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2" name="TextShape 2"/>
          <p:cNvSpPr txBox="1"/>
          <p:nvPr/>
        </p:nvSpPr>
        <p:spPr>
          <a:xfrm>
            <a:off x="782640" y="1560240"/>
            <a:ext cx="7578360" cy="10166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You can add the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defer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attribute onto the script tag so that the JavaScript doesn't execute until after the DOM is loaded (</a:t>
            </a: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  <a:hlinkClick r:id="rId1"/>
              </a:rPr>
              <a:t>mdn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): 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3" name="CustomShape 3"/>
          <p:cNvSpPr/>
          <p:nvPr/>
        </p:nvSpPr>
        <p:spPr>
          <a:xfrm>
            <a:off x="782640" y="3060000"/>
            <a:ext cx="7578360" cy="763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&lt;script src="script.js"</a:t>
            </a: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</a:t>
            </a:r>
            <a:r>
              <a:rPr b="1" lang="en-US" sz="2400" spc="-1" strike="noStrike">
                <a:solidFill>
                  <a:srgbClr val="9900ff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defer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&gt;&lt;/script&gt;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8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4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Use </a:t>
            </a: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defer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5" name="TextShape 2"/>
          <p:cNvSpPr txBox="1"/>
          <p:nvPr/>
        </p:nvSpPr>
        <p:spPr>
          <a:xfrm>
            <a:off x="782640" y="1560240"/>
            <a:ext cx="7578360" cy="101664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You can add the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defer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attribute onto the script tag so that the JavaScript doesn't execute until after the DOM is loaded (</a:t>
            </a: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  <a:hlinkClick r:id="rId1"/>
              </a:rPr>
              <a:t>mdn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): 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6" name="CustomShape 3"/>
          <p:cNvSpPr/>
          <p:nvPr/>
        </p:nvSpPr>
        <p:spPr>
          <a:xfrm>
            <a:off x="782640" y="3060000"/>
            <a:ext cx="7578360" cy="763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&lt;script src="script.js"</a:t>
            </a: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 </a:t>
            </a:r>
            <a:r>
              <a:rPr b="1" lang="en-US" sz="2400" spc="-1" strike="noStrike">
                <a:solidFill>
                  <a:srgbClr val="9900ff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defer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&gt;&lt;/script&gt;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7" name="TextShape 4"/>
          <p:cNvSpPr txBox="1"/>
          <p:nvPr/>
        </p:nvSpPr>
        <p:spPr>
          <a:xfrm>
            <a:off x="782640" y="4074840"/>
            <a:ext cx="7578360" cy="27828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Other old-school ways of doing this (</a:t>
            </a:r>
            <a:r>
              <a:rPr b="1" lang="en-US" sz="2400" spc="-1" strike="noStrike">
                <a:solidFill>
                  <a:srgbClr val="ff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don't do these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):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Put the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&lt;script&gt;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tag at the bottom of the page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Listen for the "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load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" event on the window object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You will see tons of examples on the internet that do this. They are out of date. defer is </a:t>
            </a: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  <a:hlinkClick r:id="rId2"/>
              </a:rPr>
              <a:t>widely supported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and better.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123;p22" descr=""/>
          <p:cNvPicPr/>
          <p:nvPr/>
        </p:nvPicPr>
        <p:blipFill>
          <a:blip r:embed=""/>
          <a:srcRect l="-2147483648" t="-2147483648" r="-2147483648" b="-2147483648"/>
          <a:stretch/>
        </p:blipFill>
        <p:spPr>
          <a:xfrm>
            <a:off x="355680" y="3331440"/>
            <a:ext cx="1212120" cy="1560240"/>
          </a:xfrm>
          <a:prstGeom prst="rect">
            <a:avLst/>
          </a:prstGeom>
          <a:ln>
            <a:noFill/>
          </a:ln>
        </p:spPr>
      </p:pic>
      <p:sp>
        <p:nvSpPr>
          <p:cNvPr id="217" name="CustomShape 1"/>
          <p:cNvSpPr/>
          <p:nvPr/>
        </p:nvSpPr>
        <p:spPr>
          <a:xfrm flipH="1" rot="10800000">
            <a:off x="2032920" y="4320000"/>
            <a:ext cx="465120" cy="56952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595959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pic>
        <p:nvPicPr>
          <p:cNvPr id="218" name="Google Shape;125;p22" descr=""/>
          <p:cNvPicPr/>
          <p:nvPr/>
        </p:nvPicPr>
        <p:blipFill>
          <a:blip r:embed=""/>
          <a:stretch/>
        </p:blipFill>
        <p:spPr>
          <a:xfrm>
            <a:off x="2091240" y="3169800"/>
            <a:ext cx="1919160" cy="1333440"/>
          </a:xfrm>
          <a:prstGeom prst="rect">
            <a:avLst/>
          </a:prstGeom>
          <a:ln w="19080">
            <a:solidFill>
              <a:srgbClr val="595959"/>
            </a:solidFill>
            <a:round/>
          </a:ln>
        </p:spPr>
      </p:pic>
      <p:pic>
        <p:nvPicPr>
          <p:cNvPr id="219" name="Google Shape;126;p22" descr=""/>
          <p:cNvPicPr/>
          <p:nvPr/>
        </p:nvPicPr>
        <p:blipFill>
          <a:blip r:embed=""/>
          <a:stretch/>
        </p:blipFill>
        <p:spPr>
          <a:xfrm>
            <a:off x="6867000" y="1247040"/>
            <a:ext cx="2133000" cy="2133000"/>
          </a:xfrm>
          <a:prstGeom prst="rect">
            <a:avLst/>
          </a:prstGeom>
          <a:ln>
            <a:noFill/>
          </a:ln>
        </p:spPr>
      </p:pic>
      <p:sp>
        <p:nvSpPr>
          <p:cNvPr id="220" name="TextShape 2"/>
          <p:cNvSpPr txBox="1"/>
          <p:nvPr/>
        </p:nvSpPr>
        <p:spPr>
          <a:xfrm>
            <a:off x="4824000" y="4159440"/>
            <a:ext cx="4320000" cy="14389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 algn="ctr">
              <a:lnSpc>
                <a:spcPct val="100000"/>
              </a:lnSpc>
            </a:pPr>
            <a:r>
              <a:rPr b="0" lang="en-US" sz="24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Assuming all goes well, the server responds by sending the HTML file through the internet back to the browser to display.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1" name="CustomShape 3"/>
          <p:cNvSpPr/>
          <p:nvPr/>
        </p:nvSpPr>
        <p:spPr>
          <a:xfrm>
            <a:off x="4464000" y="190080"/>
            <a:ext cx="4463640" cy="856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tIns="91440" bIns="91440"/>
          <a:p>
            <a:pPr algn="r">
              <a:lnSpc>
                <a:spcPct val="100000"/>
              </a:lnSpc>
            </a:pPr>
            <a:r>
              <a:rPr b="0" lang="en-US" sz="22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Server at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r">
              <a:lnSpc>
                <a:spcPct val="100000"/>
              </a:lnSpc>
            </a:pPr>
            <a:r>
              <a:rPr b="0" lang="en-US" sz="2200" spc="-1" strike="noStrike">
                <a:solidFill>
                  <a:srgbClr val="595959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https://fullstackccu.github.io/</a:t>
            </a:r>
            <a:endParaRPr b="0" lang="en-US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2" name="CustomShape 4"/>
          <p:cNvSpPr/>
          <p:nvPr/>
        </p:nvSpPr>
        <p:spPr>
          <a:xfrm>
            <a:off x="5067000" y="2116440"/>
            <a:ext cx="1491840" cy="1205640"/>
          </a:xfrm>
          <a:prstGeom prst="cloud">
            <a:avLst/>
          </a:prstGeom>
          <a:solidFill>
            <a:srgbClr val="9fc5e8"/>
          </a:solidFill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23" name="CustomShape 5"/>
          <p:cNvSpPr/>
          <p:nvPr/>
        </p:nvSpPr>
        <p:spPr>
          <a:xfrm flipH="1" rot="10800000">
            <a:off x="5139720" y="3452400"/>
            <a:ext cx="1120320" cy="633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595959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24" name="CustomShape 6"/>
          <p:cNvSpPr/>
          <p:nvPr/>
        </p:nvSpPr>
        <p:spPr>
          <a:xfrm flipH="1" rot="10800000">
            <a:off x="6867000" y="2179080"/>
            <a:ext cx="720720" cy="633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595959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25" name="CustomShape 7"/>
          <p:cNvSpPr/>
          <p:nvPr/>
        </p:nvSpPr>
        <p:spPr>
          <a:xfrm flipH="1">
            <a:off x="6480000" y="1850040"/>
            <a:ext cx="432000" cy="4539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595959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226" name="CustomShape 8"/>
          <p:cNvSpPr/>
          <p:nvPr/>
        </p:nvSpPr>
        <p:spPr>
          <a:xfrm flipH="1">
            <a:off x="4095000" y="3123360"/>
            <a:ext cx="1120320" cy="6336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 w="38160">
            <a:solidFill>
              <a:srgbClr val="595959"/>
            </a:solidFill>
            <a:round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pic>
        <p:nvPicPr>
          <p:cNvPr id="227" name="Google Shape;134;p22" descr=""/>
          <p:cNvPicPr/>
          <p:nvPr/>
        </p:nvPicPr>
        <p:blipFill>
          <a:blip r:embed="rId1"/>
          <a:stretch/>
        </p:blipFill>
        <p:spPr>
          <a:xfrm>
            <a:off x="4716720" y="3331440"/>
            <a:ext cx="633600" cy="633600"/>
          </a:xfrm>
          <a:prstGeom prst="rect">
            <a:avLst/>
          </a:prstGeom>
          <a:ln>
            <a:noFill/>
          </a:ln>
        </p:spPr>
      </p:pic>
    </p:spTree>
  </p:cSld>
</p:sld>
</file>

<file path=ppt/slides/slide9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8" name="Google Shape;824;p103" descr=""/>
          <p:cNvPicPr/>
          <p:nvPr/>
        </p:nvPicPr>
        <p:blipFill>
          <a:blip r:embed="rId1"/>
          <a:stretch/>
        </p:blipFill>
        <p:spPr>
          <a:xfrm>
            <a:off x="2068200" y="3104280"/>
            <a:ext cx="5007240" cy="1377000"/>
          </a:xfrm>
          <a:prstGeom prst="rect">
            <a:avLst/>
          </a:prstGeom>
          <a:ln w="38160">
            <a:solidFill>
              <a:srgbClr val="595959"/>
            </a:solidFill>
            <a:round/>
          </a:ln>
        </p:spPr>
      </p:pic>
      <p:pic>
        <p:nvPicPr>
          <p:cNvPr id="589" name="Google Shape;825;p103" descr=""/>
          <p:cNvPicPr/>
          <p:nvPr/>
        </p:nvPicPr>
        <p:blipFill>
          <a:blip r:embed="rId2"/>
          <a:stretch/>
        </p:blipFill>
        <p:spPr>
          <a:xfrm>
            <a:off x="2049480" y="283680"/>
            <a:ext cx="5044320" cy="2574720"/>
          </a:xfrm>
          <a:prstGeom prst="rect">
            <a:avLst/>
          </a:prstGeom>
          <a:ln w="38160">
            <a:solidFill>
              <a:srgbClr val="595959"/>
            </a:solidFill>
            <a:round/>
          </a:ln>
        </p:spPr>
      </p:pic>
      <p:pic>
        <p:nvPicPr>
          <p:cNvPr id="590" name="Google Shape;826;p103" descr=""/>
          <p:cNvPicPr/>
          <p:nvPr/>
        </p:nvPicPr>
        <p:blipFill>
          <a:blip r:embed="rId3"/>
          <a:srcRect l="0" t="0" r="0" b="21897"/>
          <a:stretch/>
        </p:blipFill>
        <p:spPr>
          <a:xfrm>
            <a:off x="1020960" y="4725720"/>
            <a:ext cx="7102080" cy="1725120"/>
          </a:xfrm>
          <a:prstGeom prst="rect">
            <a:avLst/>
          </a:prstGeom>
          <a:ln w="38160">
            <a:solidFill>
              <a:srgbClr val="595959"/>
            </a:solidFill>
            <a:round/>
          </a:ln>
        </p:spPr>
      </p:pic>
    </p:spTree>
  </p:cSld>
</p:sld>
</file>

<file path=ppt/slides/slide9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1" name="TextShape 1"/>
          <p:cNvSpPr txBox="1"/>
          <p:nvPr/>
        </p:nvSpPr>
        <p:spPr>
          <a:xfrm>
            <a:off x="311760" y="2867760"/>
            <a:ext cx="8520120" cy="11221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Log messages aren't so interesting...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9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TextShape 1"/>
          <p:cNvSpPr txBox="1"/>
          <p:nvPr/>
        </p:nvSpPr>
        <p:spPr>
          <a:xfrm>
            <a:off x="311760" y="2867760"/>
            <a:ext cx="8520120" cy="112212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p>
            <a:pPr algn="ctr"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How do we interact with the page?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9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TextShape 1"/>
          <p:cNvSpPr txBox="1"/>
          <p:nvPr/>
        </p:nvSpPr>
        <p:spPr>
          <a:xfrm>
            <a:off x="701640" y="38880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DOM object properties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4" name="TextShape 2"/>
          <p:cNvSpPr txBox="1"/>
          <p:nvPr/>
        </p:nvSpPr>
        <p:spPr>
          <a:xfrm>
            <a:off x="782640" y="1560240"/>
            <a:ext cx="7578360" cy="45889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You can access </a:t>
            </a: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attributes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of an HTML element via a property (field) of the DOM object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const image = document.querySelector('img');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image.src = 'new-picture.png';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Some exceptions: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457200" indent="-355320">
              <a:lnSpc>
                <a:spcPct val="115000"/>
              </a:lnSpc>
              <a:buClr>
                <a:srgbClr val="434343"/>
              </a:buClr>
              <a:buFont typeface="Calibri"/>
              <a:buChar char="-"/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Notably, you can't access the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class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attribute via object</a:t>
            </a: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.class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9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TextShape 1"/>
          <p:cNvSpPr txBox="1"/>
          <p:nvPr/>
        </p:nvSpPr>
        <p:spPr>
          <a:xfrm>
            <a:off x="782640" y="347040"/>
            <a:ext cx="7578360" cy="76320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00000"/>
              </a:lnSpc>
            </a:pPr>
            <a:r>
              <a:rPr b="0" lang="en-US" sz="36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Adding and removing classes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6" name="TextShape 2"/>
          <p:cNvSpPr txBox="1"/>
          <p:nvPr/>
        </p:nvSpPr>
        <p:spPr>
          <a:xfrm>
            <a:off x="782640" y="1560240"/>
            <a:ext cx="7578360" cy="4588920"/>
          </a:xfrm>
          <a:prstGeom prst="rect">
            <a:avLst/>
          </a:prstGeom>
          <a:noFill/>
          <a:ln>
            <a:noFill/>
          </a:ln>
        </p:spPr>
        <p:txBody>
          <a:bodyPr tIns="91440" bIns="91440"/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You can control </a:t>
            </a:r>
            <a:r>
              <a:rPr b="1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classes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applied to an HTML element via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classList.add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 and 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classList.remove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: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const image = document.querySelector('img');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38761d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// Adds a CSS class called "active".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image.classList.add('active');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38761d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// Removes a CSS class called "hidden".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onsolas"/>
              </a:rPr>
              <a:t>image.classList.remove('hidden');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15000"/>
              </a:lnSpc>
            </a:pP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(</a:t>
            </a:r>
            <a:r>
              <a:rPr b="0" lang="en-US" sz="2400" spc="-1" strike="noStrike" u="sng">
                <a:solidFill>
                  <a:srgbClr val="0097a7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  <a:hlinkClick r:id="rId1"/>
              </a:rPr>
              <a:t>More on classList</a:t>
            </a:r>
            <a:r>
              <a:rPr b="0" lang="en-US" sz="2400" spc="-1" strike="noStrike">
                <a:solidFill>
                  <a:srgbClr val="434343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Calibri"/>
              </a:rPr>
              <a:t>)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slides/slide9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7" name="TextShape 1"/>
          <p:cNvSpPr txBox="1"/>
          <p:nvPr/>
        </p:nvSpPr>
        <p:spPr>
          <a:xfrm>
            <a:off x="490320" y="600120"/>
            <a:ext cx="6367320" cy="5454000"/>
          </a:xfrm>
          <a:prstGeom prst="rect">
            <a:avLst/>
          </a:prstGeom>
          <a:noFill/>
          <a:ln>
            <a:noFill/>
          </a:ln>
        </p:spPr>
        <p:txBody>
          <a:bodyPr tIns="91440" bIns="91440" anchor="ctr"/>
          <a:p>
            <a:pPr>
              <a:lnSpc>
                <a:spcPct val="100000"/>
              </a:lnSpc>
            </a:pPr>
            <a:r>
              <a:rPr b="0" lang="en-US" sz="4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文泉驛微米黑"/>
                <a:ea typeface="Montserrat"/>
              </a:rPr>
              <a:t>More next time!</a:t>
            </a:r>
            <a:endParaRPr b="0" lang="en-US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</TotalTime>
  <Application>LibreOffice/5.1.6.2$Linux_X86_64 LibreOffice_project/10m0$Build-2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dc:description/>
  <dc:language>zh-CN</dc:language>
  <cp:lastModifiedBy>jjean</cp:lastModifiedBy>
  <dcterms:modified xsi:type="dcterms:W3CDTF">2019-03-26T01:29:25Z</dcterms:modified>
  <cp:revision>6</cp:revision>
  <dc:subject/>
  <dc:title/>
</cp:coreProperties>
</file>